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67F"/>
    <a:srgbClr val="AD6A51"/>
    <a:srgbClr val="E6007E"/>
    <a:srgbClr val="CB1717"/>
    <a:srgbClr val="AF8272"/>
    <a:srgbClr val="934A38"/>
    <a:srgbClr val="206093"/>
    <a:srgbClr val="009FE3"/>
    <a:srgbClr val="EAC600"/>
    <a:srgbClr val="247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F7903-D9F3-4FA5-8A04-07D0C532C52F}" v="3" dt="2023-08-23T09:26:4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558" y="108"/>
      </p:cViewPr>
      <p:guideLst>
        <p:guide orient="horz" pos="9072"/>
        <p:guide pos="16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SIMON" userId="524497390a08338e" providerId="LiveId" clId="{97D9B484-6E22-4DD1-B822-8D472CB32CB2}"/>
    <pc:docChg chg="undo custSel modSld modMainMaster">
      <pc:chgData name="Bruno SIMON" userId="524497390a08338e" providerId="LiveId" clId="{97D9B484-6E22-4DD1-B822-8D472CB32CB2}" dt="2020-03-06T06:53:19.185" v="35" actId="167"/>
      <pc:docMkLst>
        <pc:docMk/>
      </pc:docMkLst>
      <pc:sldChg chg="modSp">
        <pc:chgData name="Bruno SIMON" userId="524497390a08338e" providerId="LiveId" clId="{97D9B484-6E22-4DD1-B822-8D472CB32CB2}" dt="2020-03-06T06:43:33.584" v="29" actId="14100"/>
        <pc:sldMkLst>
          <pc:docMk/>
          <pc:sldMk cId="1902332344" sldId="256"/>
        </pc:sldMkLst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2" creationId="{57FF0FF2-ED98-49EB-9D21-483734D030AA}"/>
          </ac:spMkLst>
        </pc:spChg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8" creationId="{6A6CC6EB-9CD5-4EB2-96D3-1F159738E903}"/>
          </ac:spMkLst>
        </pc:spChg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9" creationId="{3B9E8164-B6AE-45DD-8B28-9D2B77F8A1B3}"/>
          </ac:spMkLst>
        </pc:spChg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10" creationId="{E3931E41-7B06-47E3-B731-A4AFDE339D77}"/>
          </ac:spMkLst>
        </pc:spChg>
        <pc:spChg chg="mod">
          <ac:chgData name="Bruno SIMON" userId="524497390a08338e" providerId="LiveId" clId="{97D9B484-6E22-4DD1-B822-8D472CB32CB2}" dt="2020-03-06T06:43:33.584" v="29" actId="14100"/>
          <ac:spMkLst>
            <pc:docMk/>
            <pc:sldMk cId="1902332344" sldId="256"/>
            <ac:spMk id="11" creationId="{A71DC212-47DE-4DBE-A2F7-30FE8DAD1211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14" creationId="{BDD55314-6A93-4F26-9BD8-E61A6F9304B3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15" creationId="{6823AA27-0EA3-48EA-A150-8414E09A9FE2}"/>
          </ac:spMkLst>
        </pc:spChg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17" creationId="{9ABF0766-0CF9-4C5D-85CD-334EB8ABBF62}"/>
          </ac:spMkLst>
        </pc:spChg>
        <pc:spChg chg="mod">
          <ac:chgData name="Bruno SIMON" userId="524497390a08338e" providerId="LiveId" clId="{97D9B484-6E22-4DD1-B822-8D472CB32CB2}" dt="2020-03-06T06:43:07.410" v="26" actId="14100"/>
          <ac:spMkLst>
            <pc:docMk/>
            <pc:sldMk cId="1902332344" sldId="256"/>
            <ac:spMk id="18" creationId="{1B77D0DD-7897-4A35-AA9A-2112E90A37C8}"/>
          </ac:spMkLst>
        </pc:spChg>
        <pc:spChg chg="mod">
          <ac:chgData name="Bruno SIMON" userId="524497390a08338e" providerId="LiveId" clId="{97D9B484-6E22-4DD1-B822-8D472CB32CB2}" dt="2020-03-06T06:43:33.584" v="29" actId="14100"/>
          <ac:spMkLst>
            <pc:docMk/>
            <pc:sldMk cId="1902332344" sldId="256"/>
            <ac:spMk id="19" creationId="{FC08A845-9D6D-4909-BC3B-DED61F720E49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21" creationId="{F3B606D5-7725-4C4D-8E6B-F2FC1FBADA3E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22" creationId="{7FF7D130-74ED-47F0-9C23-0D12D44D1672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23" creationId="{8DA5EE9D-FC31-4E50-AD10-4688FE62A7F1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24" creationId="{ACB34CC5-5540-45BA-B496-40AFD0264CDF}"/>
          </ac:spMkLst>
        </pc:spChg>
        <pc:spChg chg="mod">
          <ac:chgData name="Bruno SIMON" userId="524497390a08338e" providerId="LiveId" clId="{97D9B484-6E22-4DD1-B822-8D472CB32CB2}" dt="2020-03-06T06:43:24.358" v="28" actId="1076"/>
          <ac:spMkLst>
            <pc:docMk/>
            <pc:sldMk cId="1902332344" sldId="256"/>
            <ac:spMk id="25" creationId="{BAB8CD62-A66F-4C5E-8735-FE9F24D4568A}"/>
          </ac:spMkLst>
        </pc:spChg>
        <pc:spChg chg="mod">
          <ac:chgData name="Bruno SIMON" userId="524497390a08338e" providerId="LiveId" clId="{97D9B484-6E22-4DD1-B822-8D472CB32CB2}" dt="2020-03-06T06:42:34.936" v="22" actId="14100"/>
          <ac:spMkLst>
            <pc:docMk/>
            <pc:sldMk cId="1902332344" sldId="256"/>
            <ac:spMk id="26" creationId="{A02A1D50-8943-4725-BE36-F537598A45D0}"/>
          </ac:spMkLst>
        </pc:spChg>
        <pc:spChg chg="mod">
          <ac:chgData name="Bruno SIMON" userId="524497390a08338e" providerId="LiveId" clId="{97D9B484-6E22-4DD1-B822-8D472CB32CB2}" dt="2020-03-06T06:42:34.936" v="22" actId="14100"/>
          <ac:spMkLst>
            <pc:docMk/>
            <pc:sldMk cId="1902332344" sldId="256"/>
            <ac:spMk id="27" creationId="{A12918EE-1869-4783-815D-65B37A60B3F6}"/>
          </ac:spMkLst>
        </pc:spChg>
        <pc:spChg chg="mod">
          <ac:chgData name="Bruno SIMON" userId="524497390a08338e" providerId="LiveId" clId="{97D9B484-6E22-4DD1-B822-8D472CB32CB2}" dt="2020-03-06T06:42:26.986" v="21" actId="1076"/>
          <ac:spMkLst>
            <pc:docMk/>
            <pc:sldMk cId="1902332344" sldId="256"/>
            <ac:spMk id="28" creationId="{060EDDC6-C548-4436-A1BE-A063B9CACCF4}"/>
          </ac:spMkLst>
        </pc:spChg>
        <pc:spChg chg="mod">
          <ac:chgData name="Bruno SIMON" userId="524497390a08338e" providerId="LiveId" clId="{97D9B484-6E22-4DD1-B822-8D472CB32CB2}" dt="2020-03-06T06:42:26.986" v="21" actId="1076"/>
          <ac:spMkLst>
            <pc:docMk/>
            <pc:sldMk cId="1902332344" sldId="256"/>
            <ac:spMk id="29" creationId="{8BBC8A76-9261-4620-AF81-EA4847F301BA}"/>
          </ac:spMkLst>
        </pc:spChg>
        <pc:spChg chg="mod">
          <ac:chgData name="Bruno SIMON" userId="524497390a08338e" providerId="LiveId" clId="{97D9B484-6E22-4DD1-B822-8D472CB32CB2}" dt="2020-03-06T06:43:33.584" v="29" actId="14100"/>
          <ac:spMkLst>
            <pc:docMk/>
            <pc:sldMk cId="1902332344" sldId="256"/>
            <ac:spMk id="30" creationId="{FB43CD4D-DC88-4C50-A02C-E7A4B972995E}"/>
          </ac:spMkLst>
        </pc:spChg>
        <pc:spChg chg="mod">
          <ac:chgData name="Bruno SIMON" userId="524497390a08338e" providerId="LiveId" clId="{97D9B484-6E22-4DD1-B822-8D472CB32CB2}" dt="2020-03-06T06:43:33.584" v="29" actId="14100"/>
          <ac:spMkLst>
            <pc:docMk/>
            <pc:sldMk cId="1902332344" sldId="256"/>
            <ac:spMk id="31" creationId="{12DDA880-8322-4F32-B0B2-8CDD1155846A}"/>
          </ac:spMkLst>
        </pc:spChg>
        <pc:spChg chg="mod">
          <ac:chgData name="Bruno SIMON" userId="524497390a08338e" providerId="LiveId" clId="{97D9B484-6E22-4DD1-B822-8D472CB32CB2}" dt="2020-03-06T06:43:33.584" v="29" actId="14100"/>
          <ac:spMkLst>
            <pc:docMk/>
            <pc:sldMk cId="1902332344" sldId="256"/>
            <ac:spMk id="32" creationId="{75A1FFAD-995E-4C19-A3C9-19B528929BC1}"/>
          </ac:spMkLst>
        </pc:spChg>
      </pc:sldChg>
      <pc:sldMasterChg chg="modSp modSldLayout">
        <pc:chgData name="Bruno SIMON" userId="524497390a08338e" providerId="LiveId" clId="{97D9B484-6E22-4DD1-B822-8D472CB32CB2}" dt="2020-03-06T06:40:39.398" v="0"/>
        <pc:sldMasterMkLst>
          <pc:docMk/>
          <pc:sldMasterMk cId="945263146" sldId="2147483672"/>
        </pc:sldMasterMkLst>
        <pc:picChg chg="mod">
          <ac:chgData name="Bruno SIMON" userId="524497390a08338e" providerId="LiveId" clId="{97D9B484-6E22-4DD1-B822-8D472CB32CB2}" dt="2020-03-06T06:40:39.398" v="0"/>
          <ac:picMkLst>
            <pc:docMk/>
            <pc:sldMasterMk cId="945263146" sldId="2147483672"/>
            <ac:picMk id="3" creationId="{815FA4E7-A63B-4474-B16F-81AA5523D232}"/>
          </ac:picMkLst>
        </pc:picChg>
        <pc:picChg chg="mod">
          <ac:chgData name="Bruno SIMON" userId="524497390a08338e" providerId="LiveId" clId="{97D9B484-6E22-4DD1-B822-8D472CB32CB2}" dt="2020-03-06T06:40:39.398" v="0"/>
          <ac:picMkLst>
            <pc:docMk/>
            <pc:sldMasterMk cId="945263146" sldId="2147483672"/>
            <ac:picMk id="6" creationId="{40909C26-7C00-4B32-B0A2-8D0CA33C721F}"/>
          </ac:picMkLst>
        </pc:picChg>
        <pc:sldLayoutChg chg="modSp">
          <pc:chgData name="Bruno SIMON" userId="524497390a08338e" providerId="LiveId" clId="{97D9B484-6E22-4DD1-B822-8D472CB32CB2}" dt="2020-03-06T06:40:39.398" v="0"/>
          <pc:sldLayoutMkLst>
            <pc:docMk/>
            <pc:sldMasterMk cId="945263146" sldId="2147483672"/>
            <pc:sldLayoutMk cId="3888915037" sldId="2147483673"/>
          </pc:sldLayoutMkLst>
          <pc:spChg chg="mod">
            <ac:chgData name="Bruno SIMON" userId="524497390a08338e" providerId="LiveId" clId="{97D9B484-6E22-4DD1-B822-8D472CB32CB2}" dt="2020-03-06T06:40:39.398" v="0"/>
            <ac:spMkLst>
              <pc:docMk/>
              <pc:sldMasterMk cId="945263146" sldId="2147483672"/>
              <pc:sldLayoutMk cId="3888915037" sldId="2147483673"/>
              <ac:spMk id="7" creationId="{05F4A426-16F7-4865-980C-D81D5C2A9C7B}"/>
            </ac:spMkLst>
          </pc:spChg>
        </pc:sldLayoutChg>
      </pc:sldMasterChg>
      <pc:sldMasterChg chg="addSp delSp modSp">
        <pc:chgData name="Bruno SIMON" userId="524497390a08338e" providerId="LiveId" clId="{97D9B484-6E22-4DD1-B822-8D472CB32CB2}" dt="2020-03-06T06:53:19.185" v="35" actId="167"/>
        <pc:sldMasterMkLst>
          <pc:docMk/>
          <pc:sldMasterMk cId="3645414795" sldId="2147483674"/>
        </pc:sldMasterMkLst>
        <pc:picChg chg="add del">
          <ac:chgData name="Bruno SIMON" userId="524497390a08338e" providerId="LiveId" clId="{97D9B484-6E22-4DD1-B822-8D472CB32CB2}" dt="2020-03-06T06:52:55.241" v="30" actId="478"/>
          <ac:picMkLst>
            <pc:docMk/>
            <pc:sldMasterMk cId="3645414795" sldId="2147483674"/>
            <ac:picMk id="7" creationId="{0C17C7F1-EF68-47FA-8B8D-9030CF4BB488}"/>
          </ac:picMkLst>
        </pc:picChg>
        <pc:picChg chg="add del">
          <ac:chgData name="Bruno SIMON" userId="524497390a08338e" providerId="LiveId" clId="{97D9B484-6E22-4DD1-B822-8D472CB32CB2}" dt="2020-03-06T06:41:14.380" v="1" actId="478"/>
          <ac:picMkLst>
            <pc:docMk/>
            <pc:sldMasterMk cId="3645414795" sldId="2147483674"/>
            <ac:picMk id="8" creationId="{D07E7A1F-43CA-405D-A406-BC16BF1285FF}"/>
          </ac:picMkLst>
        </pc:picChg>
        <pc:picChg chg="add mod">
          <ac:chgData name="Bruno SIMON" userId="524497390a08338e" providerId="LiveId" clId="{97D9B484-6E22-4DD1-B822-8D472CB32CB2}" dt="2020-03-06T06:41:59.448" v="20" actId="1035"/>
          <ac:picMkLst>
            <pc:docMk/>
            <pc:sldMasterMk cId="3645414795" sldId="2147483674"/>
            <ac:picMk id="10" creationId="{AD484271-D838-4BBE-A13D-7172ED687385}"/>
          </ac:picMkLst>
        </pc:picChg>
        <pc:picChg chg="add mod ord">
          <ac:chgData name="Bruno SIMON" userId="524497390a08338e" providerId="LiveId" clId="{97D9B484-6E22-4DD1-B822-8D472CB32CB2}" dt="2020-03-06T06:53:19.185" v="35" actId="167"/>
          <ac:picMkLst>
            <pc:docMk/>
            <pc:sldMasterMk cId="3645414795" sldId="2147483674"/>
            <ac:picMk id="12" creationId="{3A02B537-832B-4DDC-B7FD-E04287901664}"/>
          </ac:picMkLst>
        </pc:picChg>
      </pc:sldMasterChg>
    </pc:docChg>
  </pc:docChgLst>
  <pc:docChgLst>
    <pc:chgData name="Bruno SIMON" userId="524497390a08338e" providerId="LiveId" clId="{B78F3006-12FC-42D5-B109-E86351014B7A}"/>
    <pc:docChg chg="undo custSel modSld modMainMaster">
      <pc:chgData name="Bruno SIMON" userId="524497390a08338e" providerId="LiveId" clId="{B78F3006-12FC-42D5-B109-E86351014B7A}" dt="2023-02-13T09:23:57.478" v="42" actId="207"/>
      <pc:docMkLst>
        <pc:docMk/>
      </pc:docMkLst>
      <pc:sldChg chg="modSp mod">
        <pc:chgData name="Bruno SIMON" userId="524497390a08338e" providerId="LiveId" clId="{B78F3006-12FC-42D5-B109-E86351014B7A}" dt="2023-02-13T09:23:57.478" v="42" actId="207"/>
        <pc:sldMkLst>
          <pc:docMk/>
          <pc:sldMk cId="1902332344" sldId="256"/>
        </pc:sldMkLst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2" creationId="{57FF0FF2-ED98-49EB-9D21-483734D030AA}"/>
          </ac:spMkLst>
        </pc:spChg>
        <pc:spChg chg="mod">
          <ac:chgData name="Bruno SIMON" userId="524497390a08338e" providerId="LiveId" clId="{B78F3006-12FC-42D5-B109-E86351014B7A}" dt="2023-02-13T09:22:58.843" v="39" actId="207"/>
          <ac:spMkLst>
            <pc:docMk/>
            <pc:sldMk cId="1902332344" sldId="256"/>
            <ac:spMk id="8" creationId="{6A6CC6EB-9CD5-4EB2-96D3-1F159738E903}"/>
          </ac:spMkLst>
        </pc:spChg>
        <pc:spChg chg="mod">
          <ac:chgData name="Bruno SIMON" userId="524497390a08338e" providerId="LiveId" clId="{B78F3006-12FC-42D5-B109-E86351014B7A}" dt="2023-02-13T09:22:36.460" v="37" actId="207"/>
          <ac:spMkLst>
            <pc:docMk/>
            <pc:sldMk cId="1902332344" sldId="256"/>
            <ac:spMk id="14" creationId="{BDD55314-6A93-4F26-9BD8-E61A6F9304B3}"/>
          </ac:spMkLst>
        </pc:spChg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17" creationId="{9ABF0766-0CF9-4C5D-85CD-334EB8ABBF62}"/>
          </ac:spMkLst>
        </pc:spChg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18" creationId="{1B77D0DD-7897-4A35-AA9A-2112E90A37C8}"/>
          </ac:spMkLst>
        </pc:spChg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19" creationId="{FC08A845-9D6D-4909-BC3B-DED61F720E49}"/>
          </ac:spMkLst>
        </pc:spChg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21" creationId="{F3B606D5-7725-4C4D-8E6B-F2FC1FBADA3E}"/>
          </ac:spMkLst>
        </pc:spChg>
        <pc:spChg chg="mod">
          <ac:chgData name="Bruno SIMON" userId="524497390a08338e" providerId="LiveId" clId="{B78F3006-12FC-42D5-B109-E86351014B7A}" dt="2023-02-13T09:23:57.478" v="42" actId="207"/>
          <ac:spMkLst>
            <pc:docMk/>
            <pc:sldMk cId="1902332344" sldId="256"/>
            <ac:spMk id="22" creationId="{7FF7D130-74ED-47F0-9C23-0D12D44D1672}"/>
          </ac:spMkLst>
        </pc:spChg>
        <pc:spChg chg="mod">
          <ac:chgData name="Bruno SIMON" userId="524497390a08338e" providerId="LiveId" clId="{B78F3006-12FC-42D5-B109-E86351014B7A}" dt="2023-02-13T09:21:08.207" v="32" actId="207"/>
          <ac:spMkLst>
            <pc:docMk/>
            <pc:sldMk cId="1902332344" sldId="256"/>
            <ac:spMk id="23" creationId="{8DA5EE9D-FC31-4E50-AD10-4688FE62A7F1}"/>
          </ac:spMkLst>
        </pc:spChg>
        <pc:spChg chg="mod">
          <ac:chgData name="Bruno SIMON" userId="524497390a08338e" providerId="LiveId" clId="{B78F3006-12FC-42D5-B109-E86351014B7A}" dt="2023-02-13T09:23:42.254" v="41" actId="208"/>
          <ac:spMkLst>
            <pc:docMk/>
            <pc:sldMk cId="1902332344" sldId="256"/>
            <ac:spMk id="25" creationId="{BAB8CD62-A66F-4C5E-8735-FE9F24D4568A}"/>
          </ac:spMkLst>
        </pc:spChg>
        <pc:spChg chg="mod">
          <ac:chgData name="Bruno SIMON" userId="524497390a08338e" providerId="LiveId" clId="{B78F3006-12FC-42D5-B109-E86351014B7A}" dt="2023-02-13T09:23:09.670" v="40" actId="207"/>
          <ac:spMkLst>
            <pc:docMk/>
            <pc:sldMk cId="1902332344" sldId="256"/>
            <ac:spMk id="26" creationId="{A02A1D50-8943-4725-BE36-F537598A45D0}"/>
          </ac:spMkLst>
        </pc:spChg>
        <pc:spChg chg="mod">
          <ac:chgData name="Bruno SIMON" userId="524497390a08338e" providerId="LiveId" clId="{B78F3006-12FC-42D5-B109-E86351014B7A}" dt="2023-02-13T09:20:20.837" v="29" actId="207"/>
          <ac:spMkLst>
            <pc:docMk/>
            <pc:sldMk cId="1902332344" sldId="256"/>
            <ac:spMk id="27" creationId="{A12918EE-1869-4783-815D-65B37A60B3F6}"/>
          </ac:spMkLst>
        </pc:spChg>
      </pc:sldChg>
      <pc:sldMasterChg chg="addSp delSp modSp mod">
        <pc:chgData name="Bruno SIMON" userId="524497390a08338e" providerId="LiveId" clId="{B78F3006-12FC-42D5-B109-E86351014B7A}" dt="2023-02-13T09:19:45.764" v="28" actId="167"/>
        <pc:sldMasterMkLst>
          <pc:docMk/>
          <pc:sldMasterMk cId="3645414795" sldId="2147483674"/>
        </pc:sldMasterMkLst>
        <pc:picChg chg="add del mod">
          <ac:chgData name="Bruno SIMON" userId="524497390a08338e" providerId="LiveId" clId="{B78F3006-12FC-42D5-B109-E86351014B7A}" dt="2023-02-13T09:17:21.221" v="1" actId="478"/>
          <ac:picMkLst>
            <pc:docMk/>
            <pc:sldMasterMk cId="3645414795" sldId="2147483674"/>
            <ac:picMk id="8" creationId="{2C297107-F4A2-159C-110D-B78472714AE4}"/>
          </ac:picMkLst>
        </pc:picChg>
        <pc:picChg chg="add del mod">
          <ac:chgData name="Bruno SIMON" userId="524497390a08338e" providerId="LiveId" clId="{B78F3006-12FC-42D5-B109-E86351014B7A}" dt="2023-02-13T09:19:11.505" v="20" actId="21"/>
          <ac:picMkLst>
            <pc:docMk/>
            <pc:sldMasterMk cId="3645414795" sldId="2147483674"/>
            <ac:picMk id="10" creationId="{35E33811-AFD2-5C2E-911A-44B898573F70}"/>
          </ac:picMkLst>
        </pc:picChg>
        <pc:picChg chg="del">
          <ac:chgData name="Bruno SIMON" userId="524497390a08338e" providerId="LiveId" clId="{B78F3006-12FC-42D5-B109-E86351014B7A}" dt="2023-02-13T09:19:13.476" v="21" actId="478"/>
          <ac:picMkLst>
            <pc:docMk/>
            <pc:sldMasterMk cId="3645414795" sldId="2147483674"/>
            <ac:picMk id="11" creationId="{A261547E-2E6F-4D3E-93AF-1F54CCC7EBE6}"/>
          </ac:picMkLst>
        </pc:picChg>
        <pc:picChg chg="del">
          <ac:chgData name="Bruno SIMON" userId="524497390a08338e" providerId="LiveId" clId="{B78F3006-12FC-42D5-B109-E86351014B7A}" dt="2023-02-13T09:19:22.132" v="23" actId="478"/>
          <ac:picMkLst>
            <pc:docMk/>
            <pc:sldMasterMk cId="3645414795" sldId="2147483674"/>
            <ac:picMk id="12" creationId="{3A02B537-832B-4DDC-B7FD-E04287901664}"/>
          </ac:picMkLst>
        </pc:picChg>
        <pc:picChg chg="add mod">
          <ac:chgData name="Bruno SIMON" userId="524497390a08338e" providerId="LiveId" clId="{B78F3006-12FC-42D5-B109-E86351014B7A}" dt="2023-02-13T09:19:14.310" v="22"/>
          <ac:picMkLst>
            <pc:docMk/>
            <pc:sldMasterMk cId="3645414795" sldId="2147483674"/>
            <ac:picMk id="13" creationId="{DB1A54CA-88D3-68B4-1CE1-715B7EE9A47A}"/>
          </ac:picMkLst>
        </pc:picChg>
        <pc:picChg chg="add mod ord">
          <ac:chgData name="Bruno SIMON" userId="524497390a08338e" providerId="LiveId" clId="{B78F3006-12FC-42D5-B109-E86351014B7A}" dt="2023-02-13T09:19:45.764" v="28" actId="167"/>
          <ac:picMkLst>
            <pc:docMk/>
            <pc:sldMasterMk cId="3645414795" sldId="2147483674"/>
            <ac:picMk id="15" creationId="{4DB4464A-56D6-CBF7-FEB7-B3C5D7BD782E}"/>
          </ac:picMkLst>
        </pc:picChg>
      </pc:sldMasterChg>
    </pc:docChg>
  </pc:docChgLst>
  <pc:docChgLst>
    <pc:chgData name="Bruno SIMON" userId="524497390a08338e" providerId="LiveId" clId="{17EF7903-D9F3-4FA5-8A04-07D0C532C52F}"/>
    <pc:docChg chg="undo custSel modSld modMainMaster">
      <pc:chgData name="Bruno SIMON" userId="524497390a08338e" providerId="LiveId" clId="{17EF7903-D9F3-4FA5-8A04-07D0C532C52F}" dt="2023-08-23T09:32:47.096" v="82" actId="207"/>
      <pc:docMkLst>
        <pc:docMk/>
      </pc:docMkLst>
      <pc:sldChg chg="modSp mod">
        <pc:chgData name="Bruno SIMON" userId="524497390a08338e" providerId="LiveId" clId="{17EF7903-D9F3-4FA5-8A04-07D0C532C52F}" dt="2023-08-23T09:32:47.096" v="82" actId="207"/>
        <pc:sldMkLst>
          <pc:docMk/>
          <pc:sldMk cId="1902332344" sldId="256"/>
        </pc:sldMkLst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2" creationId="{57FF0FF2-ED98-49EB-9D21-483734D030AA}"/>
          </ac:spMkLst>
        </pc:spChg>
        <pc:spChg chg="mod">
          <ac:chgData name="Bruno SIMON" userId="524497390a08338e" providerId="LiveId" clId="{17EF7903-D9F3-4FA5-8A04-07D0C532C52F}" dt="2023-08-23T09:29:02.546" v="37" actId="207"/>
          <ac:spMkLst>
            <pc:docMk/>
            <pc:sldMk cId="1902332344" sldId="256"/>
            <ac:spMk id="8" creationId="{6A6CC6EB-9CD5-4EB2-96D3-1F159738E903}"/>
          </ac:spMkLst>
        </pc:spChg>
        <pc:spChg chg="mod">
          <ac:chgData name="Bruno SIMON" userId="524497390a08338e" providerId="LiveId" clId="{17EF7903-D9F3-4FA5-8A04-07D0C532C52F}" dt="2023-08-23T09:29:02.049" v="36" actId="207"/>
          <ac:spMkLst>
            <pc:docMk/>
            <pc:sldMk cId="1902332344" sldId="256"/>
            <ac:spMk id="9" creationId="{3B9E8164-B6AE-45DD-8B28-9D2B77F8A1B3}"/>
          </ac:spMkLst>
        </pc:spChg>
        <pc:spChg chg="mod">
          <ac:chgData name="Bruno SIMON" userId="524497390a08338e" providerId="LiveId" clId="{17EF7903-D9F3-4FA5-8A04-07D0C532C52F}" dt="2023-08-23T09:29:01.611" v="35" actId="207"/>
          <ac:spMkLst>
            <pc:docMk/>
            <pc:sldMk cId="1902332344" sldId="256"/>
            <ac:spMk id="10" creationId="{E3931E41-7B06-47E3-B731-A4AFDE339D77}"/>
          </ac:spMkLst>
        </pc:spChg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17" creationId="{9ABF0766-0CF9-4C5D-85CD-334EB8ABBF62}"/>
          </ac:spMkLst>
        </pc:spChg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18" creationId="{1B77D0DD-7897-4A35-AA9A-2112E90A37C8}"/>
          </ac:spMkLst>
        </pc:spChg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19" creationId="{FC08A845-9D6D-4909-BC3B-DED61F720E49}"/>
          </ac:spMkLst>
        </pc:spChg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21" creationId="{F3B606D5-7725-4C4D-8E6B-F2FC1FBADA3E}"/>
          </ac:spMkLst>
        </pc:spChg>
        <pc:spChg chg="mod">
          <ac:chgData name="Bruno SIMON" userId="524497390a08338e" providerId="LiveId" clId="{17EF7903-D9F3-4FA5-8A04-07D0C532C52F}" dt="2023-08-23T09:32:47.096" v="82" actId="207"/>
          <ac:spMkLst>
            <pc:docMk/>
            <pc:sldMk cId="1902332344" sldId="256"/>
            <ac:spMk id="22" creationId="{7FF7D130-74ED-47F0-9C23-0D12D44D1672}"/>
          </ac:spMkLst>
        </pc:spChg>
        <pc:spChg chg="mod">
          <ac:chgData name="Bruno SIMON" userId="524497390a08338e" providerId="LiveId" clId="{17EF7903-D9F3-4FA5-8A04-07D0C532C52F}" dt="2023-08-23T09:29:25.509" v="38" actId="207"/>
          <ac:spMkLst>
            <pc:docMk/>
            <pc:sldMk cId="1902332344" sldId="256"/>
            <ac:spMk id="23" creationId="{8DA5EE9D-FC31-4E50-AD10-4688FE62A7F1}"/>
          </ac:spMkLst>
        </pc:spChg>
        <pc:spChg chg="mod">
          <ac:chgData name="Bruno SIMON" userId="524497390a08338e" providerId="LiveId" clId="{17EF7903-D9F3-4FA5-8A04-07D0C532C52F}" dt="2023-08-23T09:28:41.794" v="31" actId="207"/>
          <ac:spMkLst>
            <pc:docMk/>
            <pc:sldMk cId="1902332344" sldId="256"/>
            <ac:spMk id="25" creationId="{BAB8CD62-A66F-4C5E-8735-FE9F24D4568A}"/>
          </ac:spMkLst>
        </pc:spChg>
        <pc:spChg chg="mod">
          <ac:chgData name="Bruno SIMON" userId="524497390a08338e" providerId="LiveId" clId="{17EF7903-D9F3-4FA5-8A04-07D0C532C52F}" dt="2023-08-23T09:32:05.258" v="80" actId="207"/>
          <ac:spMkLst>
            <pc:docMk/>
            <pc:sldMk cId="1902332344" sldId="256"/>
            <ac:spMk id="26" creationId="{A02A1D50-8943-4725-BE36-F537598A45D0}"/>
          </ac:spMkLst>
        </pc:spChg>
        <pc:spChg chg="mod">
          <ac:chgData name="Bruno SIMON" userId="524497390a08338e" providerId="LiveId" clId="{17EF7903-D9F3-4FA5-8A04-07D0C532C52F}" dt="2023-08-23T09:32:28.029" v="81" actId="207"/>
          <ac:spMkLst>
            <pc:docMk/>
            <pc:sldMk cId="1902332344" sldId="256"/>
            <ac:spMk id="27" creationId="{A12918EE-1869-4783-815D-65B37A60B3F6}"/>
          </ac:spMkLst>
        </pc:spChg>
      </pc:sldChg>
      <pc:sldMasterChg chg="addSp delSp modSp mod">
        <pc:chgData name="Bruno SIMON" userId="524497390a08338e" providerId="LiveId" clId="{17EF7903-D9F3-4FA5-8A04-07D0C532C52F}" dt="2023-08-23T09:27:15.218" v="24" actId="478"/>
        <pc:sldMasterMkLst>
          <pc:docMk/>
          <pc:sldMasterMk cId="3645414795" sldId="2147483674"/>
        </pc:sldMasterMkLst>
        <pc:picChg chg="add mod ord">
          <ac:chgData name="Bruno SIMON" userId="524497390a08338e" providerId="LiveId" clId="{17EF7903-D9F3-4FA5-8A04-07D0C532C52F}" dt="2023-08-23T09:26:10.978" v="5" actId="962"/>
          <ac:picMkLst>
            <pc:docMk/>
            <pc:sldMasterMk cId="3645414795" sldId="2147483674"/>
            <ac:picMk id="8" creationId="{0C5C5909-7D81-436D-8EB5-EABC21533E84}"/>
          </ac:picMkLst>
        </pc:picChg>
        <pc:picChg chg="add mod">
          <ac:chgData name="Bruno SIMON" userId="524497390a08338e" providerId="LiveId" clId="{17EF7903-D9F3-4FA5-8A04-07D0C532C52F}" dt="2023-08-23T09:27:11.730" v="23" actId="14100"/>
          <ac:picMkLst>
            <pc:docMk/>
            <pc:sldMasterMk cId="3645414795" sldId="2147483674"/>
            <ac:picMk id="10" creationId="{A91FC66A-0379-315D-9498-867770B05B7E}"/>
          </ac:picMkLst>
        </pc:picChg>
        <pc:picChg chg="del">
          <ac:chgData name="Bruno SIMON" userId="524497390a08338e" providerId="LiveId" clId="{17EF7903-D9F3-4FA5-8A04-07D0C532C52F}" dt="2023-08-23T09:27:15.218" v="24" actId="478"/>
          <ac:picMkLst>
            <pc:docMk/>
            <pc:sldMasterMk cId="3645414795" sldId="2147483674"/>
            <ac:picMk id="13" creationId="{DB1A54CA-88D3-68B4-1CE1-715B7EE9A47A}"/>
          </ac:picMkLst>
        </pc:picChg>
        <pc:picChg chg="del">
          <ac:chgData name="Bruno SIMON" userId="524497390a08338e" providerId="LiveId" clId="{17EF7903-D9F3-4FA5-8A04-07D0C532C52F}" dt="2023-08-23T09:25:34.369" v="0" actId="478"/>
          <ac:picMkLst>
            <pc:docMk/>
            <pc:sldMasterMk cId="3645414795" sldId="2147483674"/>
            <ac:picMk id="15" creationId="{4DB4464A-56D6-CBF7-FEB7-B3C5D7BD782E}"/>
          </ac:picMkLst>
        </pc:picChg>
      </pc:sldMasterChg>
    </pc:docChg>
  </pc:docChgLst>
  <pc:docChgLst>
    <pc:chgData name="Bruno SIMON" userId="524497390a08338e" providerId="LiveId" clId="{A14D663A-EB5B-47E5-970F-26490AA2BC5F}"/>
    <pc:docChg chg="custSel modMainMaster">
      <pc:chgData name="Bruno SIMON" userId="524497390a08338e" providerId="LiveId" clId="{A14D663A-EB5B-47E5-970F-26490AA2BC5F}" dt="2020-07-10T14:32:28.277" v="39" actId="167"/>
      <pc:docMkLst>
        <pc:docMk/>
      </pc:docMkLst>
      <pc:sldMasterChg chg="addSp delSp modSp mod">
        <pc:chgData name="Bruno SIMON" userId="524497390a08338e" providerId="LiveId" clId="{A14D663A-EB5B-47E5-970F-26490AA2BC5F}" dt="2020-07-10T14:32:28.277" v="39" actId="167"/>
        <pc:sldMasterMkLst>
          <pc:docMk/>
          <pc:sldMasterMk cId="3645414795" sldId="2147483674"/>
        </pc:sldMasterMkLst>
        <pc:picChg chg="del">
          <ac:chgData name="Bruno SIMON" userId="524497390a08338e" providerId="LiveId" clId="{A14D663A-EB5B-47E5-970F-26490AA2BC5F}" dt="2020-07-10T14:31:52.131" v="33" actId="478"/>
          <ac:picMkLst>
            <pc:docMk/>
            <pc:sldMasterMk cId="3645414795" sldId="2147483674"/>
            <ac:picMk id="8" creationId="{DD9B87D9-5833-4D1E-A7E9-DCA46F19FCA9}"/>
          </ac:picMkLst>
        </pc:picChg>
        <pc:picChg chg="add del mod">
          <ac:chgData name="Bruno SIMON" userId="524497390a08338e" providerId="LiveId" clId="{A14D663A-EB5B-47E5-970F-26490AA2BC5F}" dt="2020-07-10T14:31:08.755" v="6" actId="478"/>
          <ac:picMkLst>
            <pc:docMk/>
            <pc:sldMasterMk cId="3645414795" sldId="2147483674"/>
            <ac:picMk id="9" creationId="{D3BE290C-2311-435F-8986-2484E52C775E}"/>
          </ac:picMkLst>
        </pc:picChg>
        <pc:picChg chg="add mod ord modCrop">
          <ac:chgData name="Bruno SIMON" userId="524497390a08338e" providerId="LiveId" clId="{A14D663A-EB5B-47E5-970F-26490AA2BC5F}" dt="2020-07-10T14:32:22.435" v="38" actId="167"/>
          <ac:picMkLst>
            <pc:docMk/>
            <pc:sldMasterMk cId="3645414795" sldId="2147483674"/>
            <ac:picMk id="11" creationId="{A261547E-2E6F-4D3E-93AF-1F54CCC7EBE6}"/>
          </ac:picMkLst>
        </pc:picChg>
        <pc:picChg chg="ord">
          <ac:chgData name="Bruno SIMON" userId="524497390a08338e" providerId="LiveId" clId="{A14D663A-EB5B-47E5-970F-26490AA2BC5F}" dt="2020-07-10T14:32:28.277" v="39" actId="167"/>
          <ac:picMkLst>
            <pc:docMk/>
            <pc:sldMasterMk cId="3645414795" sldId="2147483674"/>
            <ac:picMk id="12" creationId="{3A02B537-832B-4DDC-B7FD-E04287901664}"/>
          </ac:picMkLst>
        </pc:picChg>
      </pc:sldMasterChg>
    </pc:docChg>
  </pc:docChgLst>
  <pc:docChgLst>
    <pc:chgData name="Bruno SIMON" userId="524497390a08338e" providerId="LiveId" clId="{7E70C9C9-CEA1-49D5-B640-F4E22D9E0CC4}"/>
    <pc:docChg chg="custSel modMainMaster">
      <pc:chgData name="Bruno SIMON" userId="524497390a08338e" providerId="LiveId" clId="{7E70C9C9-CEA1-49D5-B640-F4E22D9E0CC4}" dt="2020-03-13T09:31:15.623" v="6" actId="478"/>
      <pc:docMkLst>
        <pc:docMk/>
      </pc:docMkLst>
      <pc:sldMasterChg chg="addSp delSp modSp mod">
        <pc:chgData name="Bruno SIMON" userId="524497390a08338e" providerId="LiveId" clId="{7E70C9C9-CEA1-49D5-B640-F4E22D9E0CC4}" dt="2020-03-13T09:31:15.623" v="6" actId="478"/>
        <pc:sldMasterMkLst>
          <pc:docMk/>
          <pc:sldMasterMk cId="3645414795" sldId="2147483674"/>
        </pc:sldMasterMkLst>
        <pc:picChg chg="add mod">
          <ac:chgData name="Bruno SIMON" userId="524497390a08338e" providerId="LiveId" clId="{7E70C9C9-CEA1-49D5-B640-F4E22D9E0CC4}" dt="2020-03-13T09:31:12.481" v="5" actId="1076"/>
          <ac:picMkLst>
            <pc:docMk/>
            <pc:sldMasterMk cId="3645414795" sldId="2147483674"/>
            <ac:picMk id="8" creationId="{DD9B87D9-5833-4D1E-A7E9-DCA46F19FCA9}"/>
          </ac:picMkLst>
        </pc:picChg>
        <pc:picChg chg="del">
          <ac:chgData name="Bruno SIMON" userId="524497390a08338e" providerId="LiveId" clId="{7E70C9C9-CEA1-49D5-B640-F4E22D9E0CC4}" dt="2020-03-13T09:31:15.623" v="6" actId="478"/>
          <ac:picMkLst>
            <pc:docMk/>
            <pc:sldMasterMk cId="3645414795" sldId="2147483674"/>
            <ac:picMk id="10" creationId="{AD484271-D838-4BBE-A13D-7172ED687385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5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4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5F4A426-16F7-4865-980C-D81D5C2A9C7B}"/>
              </a:ext>
            </a:extLst>
          </p:cNvPr>
          <p:cNvSpPr/>
          <p:nvPr userDrawn="1"/>
        </p:nvSpPr>
        <p:spPr>
          <a:xfrm>
            <a:off x="597822" y="28708710"/>
            <a:ext cx="49931049" cy="1287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17765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3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6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1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7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9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anorama">
            <a:extLst>
              <a:ext uri="{FF2B5EF4-FFF2-40B4-BE49-F238E27FC236}">
                <a16:creationId xmlns:a16="http://schemas.microsoft.com/office/drawing/2014/main" id="{0C5C5909-7D81-436D-8EB5-EABC21533E8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0" cy="9872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10" name="Image 9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A91FC66A-0379-315D-9498-867770B05B7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0" y="745959"/>
            <a:ext cx="8207880" cy="78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FF7D130-74ED-47F0-9C23-0D12D44D1672}"/>
              </a:ext>
            </a:extLst>
          </p:cNvPr>
          <p:cNvSpPr/>
          <p:nvPr/>
        </p:nvSpPr>
        <p:spPr>
          <a:xfrm>
            <a:off x="35668590" y="22785697"/>
            <a:ext cx="14123960" cy="544080"/>
          </a:xfrm>
          <a:prstGeom prst="rect">
            <a:avLst/>
          </a:prstGeom>
          <a:solidFill>
            <a:srgbClr val="EB9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934A38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B606D5-7725-4C4D-8E6B-F2FC1FBADA3E}"/>
              </a:ext>
            </a:extLst>
          </p:cNvPr>
          <p:cNvSpPr/>
          <p:nvPr/>
        </p:nvSpPr>
        <p:spPr>
          <a:xfrm>
            <a:off x="35668590" y="6843702"/>
            <a:ext cx="14123960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08A845-9D6D-4909-BC3B-DED61F720E49}"/>
              </a:ext>
            </a:extLst>
          </p:cNvPr>
          <p:cNvSpPr/>
          <p:nvPr/>
        </p:nvSpPr>
        <p:spPr>
          <a:xfrm>
            <a:off x="19785469" y="6886642"/>
            <a:ext cx="14629594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77D0DD-7897-4A35-AA9A-2112E90A37C8}"/>
              </a:ext>
            </a:extLst>
          </p:cNvPr>
          <p:cNvSpPr/>
          <p:nvPr/>
        </p:nvSpPr>
        <p:spPr>
          <a:xfrm>
            <a:off x="4115607" y="21408204"/>
            <a:ext cx="14629594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BF0766-0CF9-4C5D-85CD-334EB8ABBF62}"/>
              </a:ext>
            </a:extLst>
          </p:cNvPr>
          <p:cNvSpPr/>
          <p:nvPr/>
        </p:nvSpPr>
        <p:spPr>
          <a:xfrm>
            <a:off x="4115607" y="14513998"/>
            <a:ext cx="14629594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FF0FF2-ED98-49EB-9D21-483734D030AA}"/>
              </a:ext>
            </a:extLst>
          </p:cNvPr>
          <p:cNvSpPr/>
          <p:nvPr/>
        </p:nvSpPr>
        <p:spPr>
          <a:xfrm>
            <a:off x="4115607" y="8298553"/>
            <a:ext cx="14629594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6CC6EB-9CD5-4EB2-96D3-1F159738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607" y="7858222"/>
            <a:ext cx="14629594" cy="565656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</a:ln>
          <a:effectLst/>
        </p:spPr>
        <p:txBody>
          <a:bodyPr lIns="333835" tIns="333835" rIns="333835" bIns="333835"/>
          <a:lstStyle/>
          <a:p>
            <a:pPr defTabSz="846414" eaLnBrk="0" hangingPunct="0">
              <a:spcBef>
                <a:spcPct val="50000"/>
              </a:spcBef>
            </a:pPr>
            <a:r>
              <a:rPr lang="en-US" sz="4890" b="1" cap="all" dirty="0">
                <a:solidFill>
                  <a:schemeClr val="bg1"/>
                </a:solidFill>
              </a:rPr>
              <a:t>Introduction</a:t>
            </a:r>
          </a:p>
          <a:p>
            <a:pPr defTabSz="846414" eaLnBrk="0" hangingPunct="0">
              <a:spcBef>
                <a:spcPct val="50000"/>
              </a:spcBef>
            </a:pPr>
            <a:r>
              <a:rPr lang="en-AU" sz="2667" b="1" dirty="0">
                <a:solidFill>
                  <a:srgbClr val="E6007E"/>
                </a:solidFill>
              </a:rPr>
              <a:t>L’INTRODUCTION DOIT  RAPPELER LE </a:t>
            </a:r>
            <a:r>
              <a:rPr lang="en-AU" sz="2667" b="1" dirty="0" err="1">
                <a:solidFill>
                  <a:srgbClr val="E6007E"/>
                </a:solidFill>
              </a:rPr>
              <a:t>RAtIONNEL</a:t>
            </a:r>
            <a:r>
              <a:rPr lang="en-AU" sz="2667" b="1" dirty="0">
                <a:solidFill>
                  <a:srgbClr val="E6007E"/>
                </a:solidFill>
              </a:rPr>
              <a:t> DE L’EIUDE</a:t>
            </a:r>
            <a:r>
              <a:rPr lang="en-AU" sz="2667" dirty="0">
                <a:solidFill>
                  <a:srgbClr val="E6007E"/>
                </a:solidFill>
              </a:rPr>
              <a:t>.</a:t>
            </a:r>
            <a:r>
              <a:rPr lang="en-AU" sz="2667" dirty="0">
                <a:solidFill>
                  <a:srgbClr val="009FE3"/>
                </a:solidFill>
              </a:rPr>
              <a:t> </a:t>
            </a:r>
            <a:r>
              <a:rPr lang="en-AU" sz="2667" dirty="0" err="1"/>
              <a:t>Lorem</a:t>
            </a:r>
            <a:r>
              <a:rPr lang="en-AU" sz="2667" dirty="0"/>
              <a:t> </a:t>
            </a:r>
            <a:r>
              <a:rPr lang="en-AU" sz="2667" dirty="0" err="1"/>
              <a:t>ipsum</a:t>
            </a:r>
            <a:r>
              <a:rPr lang="en-AU" sz="2667" dirty="0"/>
              <a:t> </a:t>
            </a:r>
            <a:r>
              <a:rPr lang="en-AU" sz="2667" dirty="0" err="1"/>
              <a:t>dolor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, </a:t>
            </a:r>
            <a:r>
              <a:rPr lang="en-AU" sz="2667" dirty="0" err="1"/>
              <a:t>consectetur</a:t>
            </a:r>
            <a:r>
              <a:rPr lang="en-AU" sz="2667" dirty="0"/>
              <a:t> </a:t>
            </a:r>
            <a:r>
              <a:rPr lang="en-AU" sz="2667" dirty="0" err="1"/>
              <a:t>adipiscing</a:t>
            </a:r>
            <a:r>
              <a:rPr lang="en-AU" sz="2667" dirty="0"/>
              <a:t> </a:t>
            </a:r>
            <a:r>
              <a:rPr lang="en-AU" sz="2667" dirty="0" err="1"/>
              <a:t>elit</a:t>
            </a:r>
            <a:r>
              <a:rPr lang="en-AU" sz="2667" dirty="0"/>
              <a:t>. </a:t>
            </a:r>
            <a:r>
              <a:rPr lang="en-AU" sz="2667" dirty="0" err="1"/>
              <a:t>Nullam</a:t>
            </a:r>
            <a:r>
              <a:rPr lang="en-AU" sz="2667" dirty="0"/>
              <a:t> </a:t>
            </a:r>
            <a:r>
              <a:rPr lang="en-AU" sz="2667" dirty="0" err="1"/>
              <a:t>cursus</a:t>
            </a:r>
            <a:r>
              <a:rPr lang="en-AU" sz="2667" dirty="0"/>
              <a:t> </a:t>
            </a:r>
            <a:r>
              <a:rPr lang="en-AU" sz="2667" dirty="0" err="1"/>
              <a:t>feugiat</a:t>
            </a:r>
            <a:r>
              <a:rPr lang="en-AU" sz="2667" dirty="0"/>
              <a:t> ante. </a:t>
            </a:r>
            <a:r>
              <a:rPr lang="en-AU" sz="2667" dirty="0" err="1"/>
              <a:t>Ut</a:t>
            </a:r>
            <a:r>
              <a:rPr lang="en-AU" sz="2667" dirty="0"/>
              <a:t> </a:t>
            </a:r>
            <a:r>
              <a:rPr lang="en-AU" sz="2667" dirty="0" err="1"/>
              <a:t>vehicula</a:t>
            </a:r>
            <a:r>
              <a:rPr lang="en-AU" sz="2667" dirty="0"/>
              <a:t> </a:t>
            </a:r>
            <a:r>
              <a:rPr lang="en-AU" sz="2667" dirty="0" err="1"/>
              <a:t>nibh</a:t>
            </a:r>
            <a:r>
              <a:rPr lang="en-AU" sz="2667" dirty="0"/>
              <a:t> dui,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auctor</a:t>
            </a:r>
            <a:r>
              <a:rPr lang="en-AU" sz="2667" dirty="0"/>
              <a:t> </a:t>
            </a:r>
            <a:r>
              <a:rPr lang="en-AU" sz="2667" dirty="0" err="1"/>
              <a:t>diam</a:t>
            </a:r>
            <a:r>
              <a:rPr lang="en-AU" sz="2667" dirty="0"/>
              <a:t> </a:t>
            </a:r>
            <a:r>
              <a:rPr lang="en-AU" sz="2667" dirty="0" err="1"/>
              <a:t>vehicula</a:t>
            </a:r>
            <a:r>
              <a:rPr lang="en-AU" sz="2667" dirty="0"/>
              <a:t> et. </a:t>
            </a:r>
            <a:r>
              <a:rPr lang="en-AU" sz="2667" dirty="0" err="1"/>
              <a:t>Morbi</a:t>
            </a:r>
            <a:r>
              <a:rPr lang="en-AU" sz="2667" dirty="0"/>
              <a:t> id ex </a:t>
            </a:r>
            <a:r>
              <a:rPr lang="en-AU" sz="2667" dirty="0" err="1"/>
              <a:t>vel</a:t>
            </a:r>
            <a:r>
              <a:rPr lang="en-AU" sz="2667" dirty="0"/>
              <a:t> quam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eget</a:t>
            </a:r>
            <a:r>
              <a:rPr lang="en-AU" sz="2667" dirty="0"/>
              <a:t> at </a:t>
            </a:r>
            <a:r>
              <a:rPr lang="en-AU" sz="2667" dirty="0" err="1"/>
              <a:t>nibh</a:t>
            </a:r>
            <a:r>
              <a:rPr lang="en-AU" sz="2667" dirty="0"/>
              <a:t>. </a:t>
            </a:r>
            <a:r>
              <a:rPr lang="en-AU" sz="2667" dirty="0" err="1"/>
              <a:t>Nulla</a:t>
            </a:r>
            <a:r>
              <a:rPr lang="en-AU" sz="2667" dirty="0"/>
              <a:t> </a:t>
            </a:r>
            <a:r>
              <a:rPr lang="en-AU" sz="2667" dirty="0" err="1"/>
              <a:t>purus</a:t>
            </a:r>
            <a:r>
              <a:rPr lang="en-AU" sz="2667" dirty="0"/>
              <a:t> </a:t>
            </a:r>
            <a:r>
              <a:rPr lang="en-AU" sz="2667" dirty="0" err="1"/>
              <a:t>erat</a:t>
            </a:r>
            <a:r>
              <a:rPr lang="en-AU" sz="2667" dirty="0"/>
              <a:t>, </a:t>
            </a:r>
            <a:r>
              <a:rPr lang="en-AU" sz="2667" dirty="0" err="1"/>
              <a:t>ornare</a:t>
            </a:r>
            <a:r>
              <a:rPr lang="en-AU" sz="2667" dirty="0"/>
              <a:t> et </a:t>
            </a:r>
            <a:r>
              <a:rPr lang="en-AU" sz="2667" dirty="0" err="1"/>
              <a:t>lorem</a:t>
            </a:r>
            <a:r>
              <a:rPr lang="en-AU" sz="2667" dirty="0"/>
              <a:t> non, </a:t>
            </a:r>
            <a:r>
              <a:rPr lang="en-AU" sz="2667" dirty="0" err="1"/>
              <a:t>pretium</a:t>
            </a:r>
            <a:r>
              <a:rPr lang="en-AU" sz="2667" dirty="0"/>
              <a:t> </a:t>
            </a:r>
            <a:r>
              <a:rPr lang="en-AU" sz="2667" dirty="0" err="1"/>
              <a:t>consectetur</a:t>
            </a:r>
            <a:r>
              <a:rPr lang="en-AU" sz="2667" dirty="0"/>
              <a:t> </a:t>
            </a:r>
            <a:r>
              <a:rPr lang="en-AU" sz="2667" dirty="0" err="1"/>
              <a:t>leo</a:t>
            </a:r>
            <a:r>
              <a:rPr lang="en-AU" sz="2667" dirty="0"/>
              <a:t>. </a:t>
            </a:r>
            <a:r>
              <a:rPr lang="en-AU" sz="2667" dirty="0" err="1"/>
              <a:t>Nulla</a:t>
            </a:r>
            <a:r>
              <a:rPr lang="en-AU" sz="2667" dirty="0"/>
              <a:t> </a:t>
            </a:r>
            <a:r>
              <a:rPr lang="en-AU" sz="2667" dirty="0" err="1"/>
              <a:t>volutpat</a:t>
            </a:r>
            <a:r>
              <a:rPr lang="en-AU" sz="2667" dirty="0"/>
              <a:t> </a:t>
            </a:r>
            <a:r>
              <a:rPr lang="en-AU" sz="2667" dirty="0" err="1"/>
              <a:t>purus</a:t>
            </a:r>
            <a:r>
              <a:rPr lang="en-AU" sz="2667" dirty="0"/>
              <a:t> id </a:t>
            </a:r>
            <a:r>
              <a:rPr lang="en-AU" sz="2667" dirty="0" err="1"/>
              <a:t>tincidunt</a:t>
            </a:r>
            <a:r>
              <a:rPr lang="en-AU" sz="2667" dirty="0"/>
              <a:t> </a:t>
            </a:r>
            <a:r>
              <a:rPr lang="en-AU" sz="2667" dirty="0" err="1"/>
              <a:t>elementum</a:t>
            </a:r>
            <a:r>
              <a:rPr lang="en-AU" sz="2667" dirty="0"/>
              <a:t>. </a:t>
            </a:r>
            <a:r>
              <a:rPr lang="en-AU" sz="2667" dirty="0" err="1"/>
              <a:t>Sed</a:t>
            </a:r>
            <a:r>
              <a:rPr lang="en-AU" sz="2667" dirty="0"/>
              <a:t> quam </a:t>
            </a:r>
            <a:r>
              <a:rPr lang="en-AU" sz="2667" dirty="0" err="1"/>
              <a:t>orci</a:t>
            </a:r>
            <a:r>
              <a:rPr lang="en-AU" sz="2667" dirty="0"/>
              <a:t>, </a:t>
            </a:r>
            <a:r>
              <a:rPr lang="en-AU" sz="2667" dirty="0" err="1"/>
              <a:t>placerat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 </a:t>
            </a:r>
            <a:r>
              <a:rPr lang="en-AU" sz="2667" dirty="0" err="1"/>
              <a:t>lobortis</a:t>
            </a:r>
            <a:r>
              <a:rPr lang="en-AU" sz="2667" dirty="0"/>
              <a:t> et, </a:t>
            </a:r>
            <a:r>
              <a:rPr lang="en-AU" sz="2667" dirty="0" err="1"/>
              <a:t>porttitor</a:t>
            </a:r>
            <a:r>
              <a:rPr lang="en-AU" sz="2667" dirty="0"/>
              <a:t> </a:t>
            </a:r>
            <a:r>
              <a:rPr lang="en-AU" sz="2667" dirty="0" err="1"/>
              <a:t>ut</a:t>
            </a:r>
            <a:r>
              <a:rPr lang="en-AU" sz="2667" dirty="0"/>
              <a:t> </a:t>
            </a:r>
            <a:r>
              <a:rPr lang="en-AU" sz="2667" dirty="0" err="1"/>
              <a:t>dolor</a:t>
            </a:r>
            <a:r>
              <a:rPr lang="en-AU" sz="2667" dirty="0"/>
              <a:t>. </a:t>
            </a:r>
            <a:r>
              <a:rPr lang="en-AU" sz="2667" dirty="0" err="1"/>
              <a:t>Praesent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 mi </a:t>
            </a:r>
            <a:r>
              <a:rPr lang="en-AU" sz="2667" dirty="0" err="1"/>
              <a:t>venenatis</a:t>
            </a:r>
            <a:r>
              <a:rPr lang="en-AU" sz="2667" dirty="0"/>
              <a:t>, </a:t>
            </a:r>
            <a:r>
              <a:rPr lang="en-AU" sz="2667" dirty="0" err="1"/>
              <a:t>vehicula</a:t>
            </a:r>
            <a:r>
              <a:rPr lang="en-AU" sz="2667" dirty="0"/>
              <a:t> </a:t>
            </a:r>
            <a:r>
              <a:rPr lang="en-AU" sz="2667" dirty="0" err="1"/>
              <a:t>enim</a:t>
            </a:r>
            <a:r>
              <a:rPr lang="en-AU" sz="2667" dirty="0"/>
              <a:t> et, </a:t>
            </a:r>
            <a:r>
              <a:rPr lang="en-AU" sz="2667" dirty="0" err="1"/>
              <a:t>auctor</a:t>
            </a:r>
            <a:r>
              <a:rPr lang="en-AU" sz="2667" dirty="0"/>
              <a:t> ex. </a:t>
            </a:r>
            <a:r>
              <a:rPr lang="en-AU" sz="2667" dirty="0" err="1"/>
              <a:t>Curabitur</a:t>
            </a:r>
            <a:r>
              <a:rPr lang="en-AU" sz="2667" dirty="0"/>
              <a:t> </a:t>
            </a:r>
            <a:r>
              <a:rPr lang="en-AU" sz="2667" dirty="0" err="1"/>
              <a:t>euismod</a:t>
            </a:r>
            <a:r>
              <a:rPr lang="en-AU" sz="2667" dirty="0"/>
              <a:t> </a:t>
            </a:r>
            <a:r>
              <a:rPr lang="en-AU" sz="2667" dirty="0" err="1"/>
              <a:t>libero</a:t>
            </a:r>
            <a:r>
              <a:rPr lang="en-AU" sz="2667" dirty="0"/>
              <a:t> in </a:t>
            </a:r>
            <a:r>
              <a:rPr lang="en-AU" sz="2667" dirty="0" err="1"/>
              <a:t>rhoncus</a:t>
            </a:r>
            <a:r>
              <a:rPr lang="en-AU" sz="2667" dirty="0"/>
              <a:t> </a:t>
            </a:r>
            <a:r>
              <a:rPr lang="en-AU" sz="2667" dirty="0" err="1"/>
              <a:t>fringilla</a:t>
            </a:r>
            <a:r>
              <a:rPr lang="en-AU" sz="2667" dirty="0"/>
              <a:t>. </a:t>
            </a:r>
            <a:r>
              <a:rPr lang="en-AU" sz="2667" dirty="0" err="1"/>
              <a:t>Sed</a:t>
            </a:r>
            <a:r>
              <a:rPr lang="en-AU" sz="2667" dirty="0"/>
              <a:t> </a:t>
            </a:r>
            <a:r>
              <a:rPr lang="en-AU" sz="2667" dirty="0" err="1"/>
              <a:t>tincidunt</a:t>
            </a:r>
            <a:r>
              <a:rPr lang="en-AU" sz="2667" dirty="0"/>
              <a:t> </a:t>
            </a:r>
            <a:r>
              <a:rPr lang="en-AU" sz="2667" dirty="0" err="1"/>
              <a:t>metus</a:t>
            </a:r>
            <a:r>
              <a:rPr lang="en-AU" sz="2667" dirty="0"/>
              <a:t> ac </a:t>
            </a:r>
            <a:r>
              <a:rPr lang="en-AU" sz="2667" dirty="0" err="1"/>
              <a:t>velit</a:t>
            </a:r>
            <a:r>
              <a:rPr lang="en-AU" sz="2667" dirty="0"/>
              <a:t> </a:t>
            </a:r>
            <a:r>
              <a:rPr lang="en-AU" sz="2667" dirty="0" err="1"/>
              <a:t>facilisis</a:t>
            </a:r>
            <a:r>
              <a:rPr lang="en-AU" sz="2667" dirty="0"/>
              <a:t>, id </a:t>
            </a:r>
            <a:r>
              <a:rPr lang="en-AU" sz="2667" dirty="0" err="1"/>
              <a:t>pulvinar</a:t>
            </a:r>
            <a:r>
              <a:rPr lang="en-AU" sz="2667" dirty="0"/>
              <a:t> </a:t>
            </a:r>
            <a:r>
              <a:rPr lang="en-AU" sz="2667" dirty="0" err="1"/>
              <a:t>sem</a:t>
            </a:r>
            <a:r>
              <a:rPr lang="en-AU" sz="2667" dirty="0"/>
              <a:t> </a:t>
            </a:r>
            <a:r>
              <a:rPr lang="en-AU" sz="2667" dirty="0" err="1"/>
              <a:t>ultricies</a:t>
            </a:r>
            <a:r>
              <a:rPr lang="en-AU" sz="2667" dirty="0"/>
              <a:t>. </a:t>
            </a:r>
            <a:r>
              <a:rPr lang="en-AU" sz="2667" dirty="0" err="1"/>
              <a:t>Morbi</a:t>
            </a:r>
            <a:r>
              <a:rPr lang="en-AU" sz="2667" dirty="0"/>
              <a:t>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pulvinar</a:t>
            </a:r>
            <a:r>
              <a:rPr lang="en-AU" sz="2667" dirty="0"/>
              <a:t> mi, et </a:t>
            </a:r>
            <a:r>
              <a:rPr lang="en-AU" sz="2667" dirty="0" err="1"/>
              <a:t>posuere</a:t>
            </a:r>
            <a:r>
              <a:rPr lang="en-AU" sz="2667" dirty="0"/>
              <a:t> </a:t>
            </a:r>
            <a:r>
              <a:rPr lang="en-AU" sz="2667" dirty="0" err="1"/>
              <a:t>turpis</a:t>
            </a:r>
            <a:r>
              <a:rPr lang="en-AU" sz="2667" dirty="0"/>
              <a:t>. </a:t>
            </a:r>
            <a:r>
              <a:rPr lang="en-AU" sz="2667" dirty="0" err="1"/>
              <a:t>Phasellus</a:t>
            </a:r>
            <a:r>
              <a:rPr lang="en-AU" sz="2667" dirty="0"/>
              <a:t> </a:t>
            </a:r>
            <a:r>
              <a:rPr lang="en-AU" sz="2667" dirty="0" err="1"/>
              <a:t>maximus</a:t>
            </a:r>
            <a:r>
              <a:rPr lang="en-AU" sz="2667" dirty="0"/>
              <a:t> </a:t>
            </a:r>
            <a:r>
              <a:rPr lang="en-AU" sz="2667" dirty="0" err="1"/>
              <a:t>finibus</a:t>
            </a:r>
            <a:r>
              <a:rPr lang="en-AU" sz="2667" dirty="0"/>
              <a:t> </a:t>
            </a:r>
            <a:r>
              <a:rPr lang="en-AU" sz="2667" dirty="0" err="1"/>
              <a:t>condimentum</a:t>
            </a:r>
            <a:r>
              <a:rPr lang="en-AU" sz="2667" dirty="0"/>
              <a:t>. </a:t>
            </a:r>
            <a:r>
              <a:rPr lang="en-AU" sz="2667" dirty="0" err="1"/>
              <a:t>Suspendisse</a:t>
            </a:r>
            <a:r>
              <a:rPr lang="en-AU" sz="2667" dirty="0"/>
              <a:t> </a:t>
            </a:r>
            <a:r>
              <a:rPr lang="en-AU" sz="2667" dirty="0" err="1"/>
              <a:t>odio</a:t>
            </a:r>
            <a:r>
              <a:rPr lang="en-AU" sz="2667" dirty="0"/>
              <a:t> </a:t>
            </a:r>
            <a:r>
              <a:rPr lang="en-AU" sz="2667" dirty="0" err="1"/>
              <a:t>erat</a:t>
            </a:r>
            <a:r>
              <a:rPr lang="en-AU" sz="2667" dirty="0"/>
              <a:t>, </a:t>
            </a:r>
            <a:r>
              <a:rPr lang="en-AU" sz="2667" dirty="0" err="1"/>
              <a:t>venenatis</a:t>
            </a:r>
            <a:r>
              <a:rPr lang="en-AU" sz="2667" dirty="0"/>
              <a:t> et </a:t>
            </a:r>
            <a:r>
              <a:rPr lang="en-AU" sz="2667" dirty="0" err="1"/>
              <a:t>ullamcorper</a:t>
            </a:r>
            <a:r>
              <a:rPr lang="en-AU" sz="2667" dirty="0"/>
              <a:t> non, </a:t>
            </a:r>
            <a:r>
              <a:rPr lang="en-AU" sz="2667" dirty="0" err="1"/>
              <a:t>pharetra</a:t>
            </a:r>
            <a:r>
              <a:rPr lang="en-AU" sz="2667" dirty="0"/>
              <a:t>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nunc</a:t>
            </a:r>
            <a:r>
              <a:rPr lang="en-AU" sz="2667" dirty="0"/>
              <a:t>. </a:t>
            </a:r>
            <a:r>
              <a:rPr lang="en-AU" sz="2667" dirty="0" err="1"/>
              <a:t>Pellentesque</a:t>
            </a:r>
            <a:r>
              <a:rPr lang="en-AU" sz="2667" dirty="0"/>
              <a:t> </a:t>
            </a:r>
            <a:r>
              <a:rPr lang="en-AU" sz="2667" dirty="0" err="1"/>
              <a:t>pretium</a:t>
            </a:r>
            <a:r>
              <a:rPr lang="en-AU" sz="2667" dirty="0"/>
              <a:t> non </a:t>
            </a:r>
            <a:r>
              <a:rPr lang="en-AU" sz="2667" dirty="0" err="1"/>
              <a:t>neque</a:t>
            </a:r>
            <a:r>
              <a:rPr lang="en-AU" sz="2667" dirty="0"/>
              <a:t> </a:t>
            </a:r>
            <a:r>
              <a:rPr lang="en-AU" sz="2667" dirty="0" err="1"/>
              <a:t>vel</a:t>
            </a:r>
            <a:r>
              <a:rPr lang="en-AU" sz="2667" dirty="0"/>
              <a:t> </a:t>
            </a:r>
            <a:r>
              <a:rPr lang="en-AU" sz="2667" dirty="0" err="1"/>
              <a:t>aliquet</a:t>
            </a:r>
            <a:r>
              <a:rPr lang="en-AU" sz="2667" dirty="0"/>
              <a:t>. </a:t>
            </a:r>
            <a:r>
              <a:rPr lang="en-AU" sz="2667" dirty="0" err="1"/>
              <a:t>Proin</a:t>
            </a:r>
            <a:r>
              <a:rPr lang="en-AU" sz="2667" dirty="0"/>
              <a:t> </a:t>
            </a:r>
            <a:r>
              <a:rPr lang="en-AU" sz="2667" dirty="0" err="1"/>
              <a:t>tincidunt</a:t>
            </a:r>
            <a:r>
              <a:rPr lang="en-AU" sz="2667" dirty="0"/>
              <a:t> ex </a:t>
            </a:r>
            <a:r>
              <a:rPr lang="en-AU" sz="2667" dirty="0" err="1"/>
              <a:t>eu</a:t>
            </a:r>
            <a:r>
              <a:rPr lang="en-AU" sz="2667" dirty="0"/>
              <a:t> </a:t>
            </a:r>
            <a:r>
              <a:rPr lang="en-AU" sz="2667" dirty="0" err="1"/>
              <a:t>lorem</a:t>
            </a:r>
            <a:r>
              <a:rPr lang="en-AU" sz="2667" dirty="0"/>
              <a:t> </a:t>
            </a:r>
            <a:r>
              <a:rPr lang="en-AU" sz="2667" dirty="0" err="1"/>
              <a:t>consequat</a:t>
            </a:r>
            <a:r>
              <a:rPr lang="en-AU" sz="2667" dirty="0"/>
              <a:t>, </a:t>
            </a:r>
            <a:r>
              <a:rPr lang="en-AU" sz="2667" dirty="0" err="1"/>
              <a:t>malesuada</a:t>
            </a:r>
            <a:r>
              <a:rPr lang="en-AU" sz="2667" dirty="0"/>
              <a:t> </a:t>
            </a:r>
            <a:r>
              <a:rPr lang="en-AU" sz="2667" dirty="0" err="1"/>
              <a:t>ullamcorper</a:t>
            </a:r>
            <a:r>
              <a:rPr lang="en-AU" sz="2667" dirty="0"/>
              <a:t> quam </a:t>
            </a:r>
            <a:r>
              <a:rPr lang="en-AU" sz="2667" dirty="0" err="1"/>
              <a:t>finibus</a:t>
            </a:r>
            <a:r>
              <a:rPr lang="en-AU" sz="2667" dirty="0"/>
              <a:t>. </a:t>
            </a:r>
            <a:endParaRPr lang="en-AU" sz="2667" dirty="0">
              <a:solidFill>
                <a:srgbClr val="FE5E00"/>
              </a:solidFill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9E8164-B6AE-45DD-8B28-9D2B77F8A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14074996"/>
            <a:ext cx="14633908" cy="6383478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</a:ln>
          <a:effectLst/>
        </p:spPr>
        <p:txBody>
          <a:bodyPr lIns="333835" tIns="333835" rIns="333835" bIns="333835"/>
          <a:lstStyle/>
          <a:p>
            <a:pPr marL="354686" indent="-354686" defTabSz="846414" eaLnBrk="0" hangingPunct="0">
              <a:spcBef>
                <a:spcPct val="50000"/>
              </a:spcBef>
            </a:pPr>
            <a:r>
              <a:rPr lang="en-US" sz="4890" b="1" cap="all" dirty="0" err="1">
                <a:solidFill>
                  <a:schemeClr val="bg1"/>
                </a:solidFill>
              </a:rPr>
              <a:t>Objectifs</a:t>
            </a:r>
            <a:endParaRPr lang="en-US" sz="4890" b="1" cap="all" dirty="0">
              <a:solidFill>
                <a:schemeClr val="bg1"/>
              </a:solidFill>
            </a:endParaRPr>
          </a:p>
          <a:p>
            <a:pPr marL="354686" indent="-354686" defTabSz="846414" eaLnBrk="0" hangingPunct="0">
              <a:buSzPct val="60000"/>
            </a:pPr>
            <a:endParaRPr lang="en-AU" sz="2667" dirty="0"/>
          </a:p>
          <a:p>
            <a:pPr marL="354686" indent="-354686" defTabSz="846414" eaLnBrk="0" hangingPunct="0">
              <a:buSzPct val="60000"/>
            </a:pPr>
            <a:r>
              <a:rPr lang="en-AU" sz="2667" dirty="0"/>
              <a:t>Morbi </a:t>
            </a:r>
            <a:r>
              <a:rPr lang="en-AU" sz="2667" dirty="0" err="1"/>
              <a:t>sed</a:t>
            </a:r>
            <a:r>
              <a:rPr lang="en-AU" sz="2667" dirty="0"/>
              <a:t> </a:t>
            </a:r>
            <a:r>
              <a:rPr lang="en-AU" sz="2667" dirty="0" err="1"/>
              <a:t>est</a:t>
            </a:r>
            <a:r>
              <a:rPr lang="en-AU" sz="2667" dirty="0"/>
              <a:t> </a:t>
            </a:r>
            <a:r>
              <a:rPr lang="en-AU" sz="2667" dirty="0" err="1"/>
              <a:t>sagittis</a:t>
            </a:r>
            <a:r>
              <a:rPr lang="en-AU" sz="2667" dirty="0"/>
              <a:t>, </a:t>
            </a:r>
            <a:r>
              <a:rPr lang="en-AU" sz="2667" dirty="0" err="1"/>
              <a:t>consectetur</a:t>
            </a:r>
            <a:r>
              <a:rPr lang="en-AU" sz="2667" dirty="0"/>
              <a:t> </a:t>
            </a:r>
            <a:r>
              <a:rPr lang="en-AU" sz="2667" dirty="0" err="1"/>
              <a:t>sapien</a:t>
            </a:r>
            <a:r>
              <a:rPr lang="en-AU" sz="2667" dirty="0"/>
              <a:t> </a:t>
            </a:r>
            <a:r>
              <a:rPr lang="en-AU" sz="2667" dirty="0" err="1"/>
              <a:t>eu</a:t>
            </a:r>
            <a:r>
              <a:rPr lang="en-AU" sz="2667" dirty="0"/>
              <a:t>, pulvinar </a:t>
            </a:r>
            <a:r>
              <a:rPr lang="en-AU" sz="2667" dirty="0" err="1"/>
              <a:t>turpis</a:t>
            </a:r>
            <a:r>
              <a:rPr lang="en-AU" sz="2667" dirty="0"/>
              <a:t> :</a:t>
            </a:r>
          </a:p>
          <a:p>
            <a:pPr marL="406451" indent="-406451" defTabSz="84641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AU" sz="2667" dirty="0"/>
              <a:t> </a:t>
            </a:r>
            <a:r>
              <a:rPr lang="en-AU" sz="2667" b="1" dirty="0" err="1"/>
              <a:t>Vivamus</a:t>
            </a:r>
            <a:r>
              <a:rPr lang="en-AU" sz="2667" b="1" dirty="0"/>
              <a:t> </a:t>
            </a:r>
            <a:r>
              <a:rPr lang="en-AU" sz="2667" b="1" dirty="0" err="1"/>
              <a:t>sodales</a:t>
            </a:r>
            <a:r>
              <a:rPr lang="en-AU" sz="2667" b="1" dirty="0"/>
              <a:t> </a:t>
            </a:r>
            <a:r>
              <a:rPr lang="en-AU" sz="2667" dirty="0"/>
              <a:t>vitae magna </a:t>
            </a:r>
            <a:r>
              <a:rPr lang="en-AU" sz="2667" dirty="0" err="1"/>
              <a:t>ut</a:t>
            </a:r>
            <a:r>
              <a:rPr lang="en-AU" sz="2667" dirty="0"/>
              <a:t> </a:t>
            </a:r>
            <a:r>
              <a:rPr lang="en-AU" sz="2667" dirty="0" err="1"/>
              <a:t>lobortis</a:t>
            </a:r>
            <a:r>
              <a:rPr lang="en-AU" sz="2667" dirty="0"/>
              <a:t>. </a:t>
            </a:r>
          </a:p>
          <a:p>
            <a:pPr marL="406451" indent="-406451" defTabSz="84641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AU" sz="2667" b="1" dirty="0"/>
              <a:t>Nunc </a:t>
            </a:r>
            <a:r>
              <a:rPr lang="en-AU" sz="2667" b="1" dirty="0" err="1"/>
              <a:t>eu</a:t>
            </a:r>
            <a:r>
              <a:rPr lang="en-AU" sz="2667" b="1" dirty="0"/>
              <a:t> pharetra ipsum</a:t>
            </a:r>
            <a:r>
              <a:rPr lang="en-AU" sz="2667" dirty="0"/>
              <a:t>, </a:t>
            </a:r>
            <a:r>
              <a:rPr lang="en-AU" sz="2667" dirty="0" err="1"/>
              <a:t>nec</a:t>
            </a:r>
            <a:r>
              <a:rPr lang="en-AU" sz="2667" dirty="0"/>
              <a:t> </a:t>
            </a:r>
            <a:r>
              <a:rPr lang="en-AU" sz="2667" dirty="0" err="1"/>
              <a:t>mattis</a:t>
            </a:r>
            <a:r>
              <a:rPr lang="en-AU" sz="2667" dirty="0"/>
              <a:t> </a:t>
            </a:r>
            <a:r>
              <a:rPr lang="en-AU" sz="2667" dirty="0" err="1"/>
              <a:t>nulla</a:t>
            </a:r>
            <a:r>
              <a:rPr lang="en-AU" sz="2667" dirty="0"/>
              <a:t>. </a:t>
            </a:r>
            <a:r>
              <a:rPr lang="en-AU" sz="2667" dirty="0" err="1"/>
              <a:t>Aenean</a:t>
            </a:r>
            <a:r>
              <a:rPr lang="en-AU" sz="2667" dirty="0"/>
              <a:t> cursus </a:t>
            </a:r>
            <a:r>
              <a:rPr lang="en-AU" sz="2667" dirty="0" err="1"/>
              <a:t>velit</a:t>
            </a:r>
            <a:r>
              <a:rPr lang="en-AU" sz="2667" dirty="0"/>
              <a:t> </a:t>
            </a:r>
            <a:r>
              <a:rPr lang="en-AU" sz="2667" dirty="0" err="1"/>
              <a:t>quam</a:t>
            </a:r>
            <a:r>
              <a:rPr lang="en-AU" sz="2667" dirty="0"/>
              <a:t>,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feugiat</a:t>
            </a:r>
            <a:r>
              <a:rPr lang="en-AU" sz="2667" dirty="0"/>
              <a:t> </a:t>
            </a:r>
            <a:r>
              <a:rPr lang="en-AU" sz="2667" dirty="0" err="1"/>
              <a:t>arcu</a:t>
            </a:r>
            <a:r>
              <a:rPr lang="en-AU" sz="2667" dirty="0"/>
              <a:t> </a:t>
            </a:r>
            <a:r>
              <a:rPr lang="en-AU" sz="2667" dirty="0" err="1"/>
              <a:t>sodales</a:t>
            </a:r>
            <a:r>
              <a:rPr lang="en-AU" sz="2667" dirty="0"/>
              <a:t> at. </a:t>
            </a:r>
            <a:r>
              <a:rPr lang="en-AU" sz="2667" dirty="0" err="1"/>
              <a:t>Etiam</a:t>
            </a:r>
            <a:r>
              <a:rPr lang="en-AU" sz="2667" dirty="0"/>
              <a:t> </a:t>
            </a:r>
            <a:r>
              <a:rPr lang="en-AU" sz="2667" dirty="0" err="1"/>
              <a:t>ultrices</a:t>
            </a:r>
            <a:r>
              <a:rPr lang="en-AU" sz="2667" dirty="0"/>
              <a:t> </a:t>
            </a:r>
            <a:r>
              <a:rPr lang="en-AU" sz="2667" dirty="0" err="1"/>
              <a:t>eget</a:t>
            </a:r>
            <a:r>
              <a:rPr lang="en-AU" sz="2667" dirty="0"/>
              <a:t> ipsum </a:t>
            </a:r>
            <a:r>
              <a:rPr lang="en-AU" sz="2667" dirty="0" err="1"/>
              <a:t>eget</a:t>
            </a:r>
            <a:r>
              <a:rPr lang="en-AU" sz="2667" dirty="0"/>
              <a:t> </a:t>
            </a:r>
            <a:r>
              <a:rPr lang="en-AU" sz="2667" dirty="0" err="1"/>
              <a:t>mollis</a:t>
            </a:r>
            <a:r>
              <a:rPr lang="en-AU" sz="2667" dirty="0"/>
              <a:t>.</a:t>
            </a:r>
          </a:p>
          <a:p>
            <a:pPr marL="406451" indent="-406451" defTabSz="84641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AU" sz="2667" b="1" dirty="0"/>
              <a:t> In cursus </a:t>
            </a:r>
            <a:r>
              <a:rPr lang="en-AU" sz="2667" b="1" dirty="0" err="1"/>
              <a:t>velit</a:t>
            </a:r>
            <a:r>
              <a:rPr lang="en-AU" sz="2667" b="1" dirty="0"/>
              <a:t> id </a:t>
            </a:r>
            <a:r>
              <a:rPr lang="en-AU" sz="2667" b="1" dirty="0" err="1"/>
              <a:t>pretium</a:t>
            </a:r>
            <a:r>
              <a:rPr lang="en-AU" sz="2667" b="1" dirty="0"/>
              <a:t> </a:t>
            </a:r>
            <a:r>
              <a:rPr lang="en-AU" sz="2667" b="1" dirty="0" err="1"/>
              <a:t>auctor</a:t>
            </a:r>
            <a:r>
              <a:rPr lang="en-AU" sz="2667" dirty="0"/>
              <a:t>. Duis </a:t>
            </a:r>
            <a:r>
              <a:rPr lang="en-AU" sz="2667" dirty="0" err="1"/>
              <a:t>venenatis</a:t>
            </a:r>
            <a:r>
              <a:rPr lang="en-AU" sz="2667" dirty="0"/>
              <a:t> </a:t>
            </a:r>
            <a:r>
              <a:rPr lang="en-AU" sz="2667" dirty="0" err="1"/>
              <a:t>tortor</a:t>
            </a:r>
            <a:r>
              <a:rPr lang="en-AU" sz="2667" dirty="0"/>
              <a:t> vitae </a:t>
            </a:r>
            <a:r>
              <a:rPr lang="en-AU" sz="2667" dirty="0" err="1"/>
              <a:t>sapien</a:t>
            </a:r>
            <a:r>
              <a:rPr lang="en-AU" sz="2667" dirty="0"/>
              <a:t> </a:t>
            </a:r>
            <a:r>
              <a:rPr lang="en-AU" sz="2667" dirty="0" err="1"/>
              <a:t>scelerisque</a:t>
            </a:r>
            <a:r>
              <a:rPr lang="en-AU" sz="2667" dirty="0"/>
              <a:t> semper. </a:t>
            </a:r>
            <a:r>
              <a:rPr lang="en-AU" sz="2667" dirty="0" err="1"/>
              <a:t>Nulla</a:t>
            </a:r>
            <a:r>
              <a:rPr lang="en-AU" sz="2667" dirty="0"/>
              <a:t> </a:t>
            </a:r>
            <a:r>
              <a:rPr lang="en-AU" sz="2667" dirty="0" err="1"/>
              <a:t>quis</a:t>
            </a:r>
            <a:r>
              <a:rPr lang="en-AU" sz="2667" dirty="0"/>
              <a:t> nisi </a:t>
            </a:r>
            <a:r>
              <a:rPr lang="en-AU" sz="2667" dirty="0" err="1"/>
              <a:t>pretium</a:t>
            </a:r>
            <a:r>
              <a:rPr lang="en-AU" sz="2667" dirty="0"/>
              <a:t>, </a:t>
            </a:r>
            <a:r>
              <a:rPr lang="en-AU" sz="2667" dirty="0" err="1"/>
              <a:t>dapibus</a:t>
            </a:r>
            <a:r>
              <a:rPr lang="en-AU" sz="2667" dirty="0"/>
              <a:t> </a:t>
            </a:r>
            <a:r>
              <a:rPr lang="en-AU" sz="2667" dirty="0" err="1"/>
              <a:t>metus</a:t>
            </a:r>
            <a:r>
              <a:rPr lang="en-AU" sz="2667" dirty="0"/>
              <a:t> in, </a:t>
            </a:r>
            <a:r>
              <a:rPr lang="en-AU" sz="2667" dirty="0" err="1"/>
              <a:t>euismod</a:t>
            </a:r>
            <a:r>
              <a:rPr lang="en-AU" sz="2667" dirty="0"/>
              <a:t> </a:t>
            </a:r>
            <a:r>
              <a:rPr lang="en-AU" sz="2667" dirty="0" err="1"/>
              <a:t>lectus</a:t>
            </a:r>
            <a:r>
              <a:rPr lang="en-AU" sz="2667" dirty="0"/>
              <a:t>.</a:t>
            </a:r>
          </a:p>
          <a:p>
            <a:pPr marL="406451" indent="-406451" defTabSz="84641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AU" sz="2667" b="1" dirty="0"/>
              <a:t> Nunc lacinia </a:t>
            </a:r>
            <a:r>
              <a:rPr lang="en-AU" sz="2667" b="1" dirty="0" err="1"/>
              <a:t>nec</a:t>
            </a:r>
            <a:r>
              <a:rPr lang="en-AU" sz="2667" b="1" dirty="0"/>
              <a:t> </a:t>
            </a:r>
            <a:r>
              <a:rPr lang="en-AU" sz="2667" b="1" dirty="0" err="1"/>
              <a:t>eros</a:t>
            </a:r>
            <a:r>
              <a:rPr lang="en-AU" sz="2667" b="1" dirty="0"/>
              <a:t> at </a:t>
            </a:r>
            <a:r>
              <a:rPr lang="en-AU" sz="2667" b="1" dirty="0" err="1"/>
              <a:t>laoreet</a:t>
            </a:r>
            <a:r>
              <a:rPr lang="en-AU" sz="2667" dirty="0"/>
              <a:t>. In </a:t>
            </a:r>
            <a:r>
              <a:rPr lang="en-AU" sz="2667" dirty="0" err="1"/>
              <a:t>fringilla</a:t>
            </a:r>
            <a:r>
              <a:rPr lang="en-AU" sz="2667" dirty="0"/>
              <a:t> ligula et </a:t>
            </a:r>
            <a:r>
              <a:rPr lang="en-AU" sz="2667" dirty="0" err="1"/>
              <a:t>enim</a:t>
            </a:r>
            <a:r>
              <a:rPr lang="en-AU" sz="2667" dirty="0"/>
              <a:t> </a:t>
            </a:r>
            <a:r>
              <a:rPr lang="en-AU" sz="2667" dirty="0" err="1"/>
              <a:t>mollis</a:t>
            </a:r>
            <a:r>
              <a:rPr lang="en-AU" sz="2667" dirty="0"/>
              <a:t>, vitae </a:t>
            </a:r>
            <a:r>
              <a:rPr lang="en-AU" sz="2667" dirty="0" err="1"/>
              <a:t>consequat</a:t>
            </a:r>
            <a:r>
              <a:rPr lang="en-AU" sz="2667" dirty="0"/>
              <a:t> </a:t>
            </a:r>
            <a:r>
              <a:rPr lang="en-AU" sz="2667" dirty="0" err="1"/>
              <a:t>justo</a:t>
            </a:r>
            <a:r>
              <a:rPr lang="en-AU" sz="2667" dirty="0"/>
              <a:t> </a:t>
            </a:r>
            <a:r>
              <a:rPr lang="en-AU" sz="2667" dirty="0" err="1"/>
              <a:t>suscipit</a:t>
            </a:r>
            <a:r>
              <a:rPr lang="en-AU" sz="2667" dirty="0"/>
              <a:t>. </a:t>
            </a:r>
            <a:r>
              <a:rPr lang="en-AU" sz="2667" dirty="0" err="1"/>
              <a:t>Fusce</a:t>
            </a:r>
            <a:r>
              <a:rPr lang="en-AU" sz="2667" dirty="0"/>
              <a:t> </a:t>
            </a:r>
            <a:r>
              <a:rPr lang="en-AU" sz="2667" dirty="0" err="1"/>
              <a:t>aliquet</a:t>
            </a:r>
            <a:r>
              <a:rPr lang="en-AU" sz="2667" dirty="0"/>
              <a:t> magna in </a:t>
            </a:r>
            <a:r>
              <a:rPr lang="en-AU" sz="2667" dirty="0" err="1"/>
              <a:t>erat</a:t>
            </a:r>
            <a:r>
              <a:rPr lang="en-AU" sz="2667" dirty="0"/>
              <a:t> </a:t>
            </a:r>
            <a:r>
              <a:rPr lang="en-AU" sz="2667" dirty="0" err="1"/>
              <a:t>feugiat</a:t>
            </a:r>
            <a:r>
              <a:rPr lang="en-AU" sz="2667" dirty="0"/>
              <a:t> semper. </a:t>
            </a:r>
          </a:p>
          <a:p>
            <a:pPr marL="406451" indent="-406451" defTabSz="84641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AU" sz="2667" b="1" dirty="0"/>
              <a:t>Vestibulum magna </a:t>
            </a:r>
            <a:r>
              <a:rPr lang="en-AU" sz="2667" b="1" dirty="0" err="1"/>
              <a:t>justo</a:t>
            </a:r>
            <a:r>
              <a:rPr lang="en-AU" sz="2667" dirty="0"/>
              <a:t>, </a:t>
            </a:r>
            <a:r>
              <a:rPr lang="en-AU" sz="2667" dirty="0" err="1"/>
              <a:t>posuere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 </a:t>
            </a:r>
            <a:r>
              <a:rPr lang="en-AU" sz="2667" dirty="0" err="1"/>
              <a:t>nibh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, lacinia </a:t>
            </a:r>
            <a:r>
              <a:rPr lang="en-AU" sz="2667" dirty="0" err="1"/>
              <a:t>scelerisque</a:t>
            </a:r>
            <a:r>
              <a:rPr lang="en-AU" sz="2667" dirty="0"/>
              <a:t> </a:t>
            </a:r>
            <a:r>
              <a:rPr lang="en-AU" sz="2667" dirty="0" err="1"/>
              <a:t>urna</a:t>
            </a:r>
            <a:r>
              <a:rPr lang="en-AU" sz="2667" dirty="0"/>
              <a:t>. </a:t>
            </a:r>
            <a:r>
              <a:rPr lang="en-AU" sz="2667" dirty="0" err="1"/>
              <a:t>Donec</a:t>
            </a:r>
            <a:r>
              <a:rPr lang="en-AU" sz="2667" dirty="0"/>
              <a:t> </a:t>
            </a:r>
            <a:r>
              <a:rPr lang="en-AU" sz="2667" dirty="0" err="1"/>
              <a:t>vulputate</a:t>
            </a:r>
            <a:r>
              <a:rPr lang="en-AU" sz="2667" dirty="0"/>
              <a:t> </a:t>
            </a:r>
            <a:r>
              <a:rPr lang="en-AU" sz="2667" dirty="0" err="1"/>
              <a:t>urna</a:t>
            </a:r>
            <a:r>
              <a:rPr lang="en-AU" sz="2667" dirty="0"/>
              <a:t>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mollis</a:t>
            </a:r>
            <a:r>
              <a:rPr lang="en-AU" sz="2667" dirty="0"/>
              <a:t> </a:t>
            </a:r>
            <a:r>
              <a:rPr lang="en-AU" sz="2667" dirty="0" err="1"/>
              <a:t>ultrices</a:t>
            </a:r>
            <a:r>
              <a:rPr lang="en-AU" sz="2667" dirty="0"/>
              <a:t>. </a:t>
            </a:r>
            <a:r>
              <a:rPr lang="en-AU" sz="2667" dirty="0" err="1"/>
              <a:t>Sed</a:t>
            </a:r>
            <a:r>
              <a:rPr lang="en-AU" sz="2667" dirty="0"/>
              <a:t> </a:t>
            </a:r>
            <a:r>
              <a:rPr lang="en-AU" sz="2667" dirty="0" err="1"/>
              <a:t>placerat</a:t>
            </a:r>
            <a:r>
              <a:rPr lang="en-AU" sz="2667" dirty="0"/>
              <a:t>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erat</a:t>
            </a:r>
            <a:r>
              <a:rPr lang="en-AU" sz="2667" dirty="0"/>
              <a:t> in pulvinar. </a:t>
            </a:r>
            <a:r>
              <a:rPr lang="en-AU" sz="2667" dirty="0" err="1"/>
              <a:t>Pellentesque</a:t>
            </a:r>
            <a:r>
              <a:rPr lang="en-AU" sz="2667" dirty="0"/>
              <a:t> lacinia </a:t>
            </a:r>
            <a:r>
              <a:rPr lang="en-AU" sz="2667" dirty="0" err="1"/>
              <a:t>venenatis</a:t>
            </a:r>
            <a:r>
              <a:rPr lang="en-AU" sz="2667" dirty="0"/>
              <a:t> </a:t>
            </a:r>
            <a:r>
              <a:rPr lang="en-AU" sz="2667" dirty="0" err="1"/>
              <a:t>nibh</a:t>
            </a:r>
            <a:r>
              <a:rPr lang="en-AU" sz="2667" dirty="0"/>
              <a:t>, in </a:t>
            </a:r>
            <a:r>
              <a:rPr lang="en-AU" sz="2667" dirty="0" err="1"/>
              <a:t>dapibus</a:t>
            </a:r>
            <a:r>
              <a:rPr lang="en-AU" sz="2667" dirty="0"/>
              <a:t> </a:t>
            </a:r>
            <a:r>
              <a:rPr lang="en-AU" sz="2667" dirty="0" err="1"/>
              <a:t>augue</a:t>
            </a:r>
            <a:r>
              <a:rPr lang="en-AU" sz="2667" dirty="0"/>
              <a:t> </a:t>
            </a:r>
            <a:r>
              <a:rPr lang="en-AU" sz="2667" dirty="0" err="1"/>
              <a:t>elementum</a:t>
            </a:r>
            <a:r>
              <a:rPr lang="en-AU" sz="2667" dirty="0"/>
              <a:t> </a:t>
            </a:r>
            <a:r>
              <a:rPr lang="en-AU" sz="2667" dirty="0" err="1"/>
              <a:t>malesuada</a:t>
            </a:r>
            <a:r>
              <a:rPr lang="en-AU" sz="2667" dirty="0"/>
              <a:t>.</a:t>
            </a:r>
            <a:endParaRPr lang="en-US" sz="35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31E41-7B06-47E3-B731-A4AFDE33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1018682"/>
            <a:ext cx="14633908" cy="689271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</a:ln>
          <a:effectLst/>
        </p:spPr>
        <p:txBody>
          <a:bodyPr lIns="333835" tIns="333835" rIns="333835" bIns="333835"/>
          <a:lstStyle/>
          <a:p>
            <a:pPr marL="354686" indent="-354686" defTabSz="846414" eaLnBrk="0" hangingPunct="0">
              <a:spcBef>
                <a:spcPct val="50000"/>
              </a:spcBef>
            </a:pPr>
            <a:r>
              <a:rPr lang="en-US" sz="4890" b="1" cap="all" dirty="0" err="1">
                <a:solidFill>
                  <a:schemeClr val="bg1"/>
                </a:solidFill>
              </a:rPr>
              <a:t>Matériel</a:t>
            </a:r>
            <a:r>
              <a:rPr lang="en-US" sz="4890" b="1" cap="all" dirty="0">
                <a:solidFill>
                  <a:schemeClr val="bg1"/>
                </a:solidFill>
              </a:rPr>
              <a:t> et </a:t>
            </a:r>
            <a:r>
              <a:rPr lang="en-US" sz="4890" b="1" cap="all" dirty="0" err="1">
                <a:solidFill>
                  <a:schemeClr val="bg1"/>
                </a:solidFill>
              </a:rPr>
              <a:t>Méthodes</a:t>
            </a:r>
            <a:endParaRPr lang="en-US" sz="4890" b="1" cap="all" dirty="0">
              <a:solidFill>
                <a:schemeClr val="bg1"/>
              </a:solidFill>
            </a:endParaRPr>
          </a:p>
          <a:p>
            <a:pPr defTabSz="846414" eaLnBrk="0" hangingPunct="0">
              <a:spcBef>
                <a:spcPct val="50000"/>
              </a:spcBef>
            </a:pPr>
            <a:r>
              <a:rPr lang="en-AU" sz="2667" dirty="0" err="1"/>
              <a:t>Praesent</a:t>
            </a:r>
            <a:r>
              <a:rPr lang="en-AU" sz="2667" dirty="0"/>
              <a:t> </a:t>
            </a:r>
            <a:r>
              <a:rPr lang="en-AU" sz="2667" dirty="0" err="1"/>
              <a:t>vehicula</a:t>
            </a:r>
            <a:r>
              <a:rPr lang="en-AU" sz="2667" dirty="0"/>
              <a:t> </a:t>
            </a:r>
            <a:r>
              <a:rPr lang="en-AU" sz="2667" dirty="0" err="1"/>
              <a:t>aliquam</a:t>
            </a:r>
            <a:r>
              <a:rPr lang="en-AU" sz="2667" dirty="0"/>
              <a:t> lacinia. Nam vestibulum </a:t>
            </a:r>
            <a:r>
              <a:rPr lang="en-AU" sz="2667" dirty="0" err="1"/>
              <a:t>congue</a:t>
            </a:r>
            <a:r>
              <a:rPr lang="en-AU" sz="2667" dirty="0"/>
              <a:t> </a:t>
            </a:r>
            <a:r>
              <a:rPr lang="en-AU" sz="2667" dirty="0" err="1"/>
              <a:t>arcu</a:t>
            </a:r>
            <a:r>
              <a:rPr lang="en-AU" sz="2667" dirty="0"/>
              <a:t> </a:t>
            </a:r>
            <a:r>
              <a:rPr lang="en-AU" sz="2667" dirty="0" err="1"/>
              <a:t>quis</a:t>
            </a:r>
            <a:r>
              <a:rPr lang="en-AU" sz="2667" dirty="0"/>
              <a:t> </a:t>
            </a:r>
            <a:r>
              <a:rPr lang="en-AU" sz="2667" dirty="0" err="1"/>
              <a:t>tristique</a:t>
            </a:r>
            <a:r>
              <a:rPr lang="en-AU" sz="2667" dirty="0"/>
              <a:t>. </a:t>
            </a:r>
            <a:r>
              <a:rPr lang="en-AU" sz="2667" dirty="0" err="1"/>
              <a:t>Nullam</a:t>
            </a:r>
            <a:r>
              <a:rPr lang="en-AU" sz="2667" dirty="0"/>
              <a:t> </a:t>
            </a:r>
            <a:r>
              <a:rPr lang="en-AU" sz="2667" dirty="0" err="1"/>
              <a:t>vulputate</a:t>
            </a:r>
            <a:r>
              <a:rPr lang="en-AU" sz="2667" dirty="0"/>
              <a:t> </a:t>
            </a:r>
            <a:r>
              <a:rPr lang="en-AU" sz="2667" dirty="0" err="1"/>
              <a:t>sapien</a:t>
            </a:r>
            <a:r>
              <a:rPr lang="en-AU" sz="2667" dirty="0"/>
              <a:t> id </a:t>
            </a:r>
            <a:r>
              <a:rPr lang="en-AU" sz="2667" dirty="0" err="1"/>
              <a:t>nibh</a:t>
            </a:r>
            <a:r>
              <a:rPr lang="en-AU" sz="2667" dirty="0"/>
              <a:t> </a:t>
            </a:r>
            <a:r>
              <a:rPr lang="en-AU" sz="2667" dirty="0" err="1"/>
              <a:t>imperdiet</a:t>
            </a:r>
            <a:r>
              <a:rPr lang="en-AU" sz="2667" dirty="0"/>
              <a:t>, id </a:t>
            </a:r>
            <a:r>
              <a:rPr lang="en-AU" sz="2667" dirty="0" err="1"/>
              <a:t>sodales</a:t>
            </a:r>
            <a:r>
              <a:rPr lang="en-AU" sz="2667" dirty="0"/>
              <a:t> </a:t>
            </a:r>
            <a:r>
              <a:rPr lang="en-AU" sz="2667" dirty="0" err="1"/>
              <a:t>sem</a:t>
            </a:r>
            <a:r>
              <a:rPr lang="en-AU" sz="2667" dirty="0"/>
              <a:t> convallis. Duis </a:t>
            </a:r>
            <a:r>
              <a:rPr lang="en-AU" sz="2667" dirty="0" err="1"/>
              <a:t>accumsan</a:t>
            </a:r>
            <a:r>
              <a:rPr lang="en-AU" sz="2667" dirty="0"/>
              <a:t> et ante </a:t>
            </a:r>
            <a:r>
              <a:rPr lang="en-AU" sz="2667" dirty="0" err="1"/>
              <a:t>eget</a:t>
            </a:r>
            <a:r>
              <a:rPr lang="en-AU" sz="2667" dirty="0"/>
              <a:t> </a:t>
            </a:r>
            <a:r>
              <a:rPr lang="en-AU" sz="2667" dirty="0" err="1"/>
              <a:t>lobortis</a:t>
            </a:r>
            <a:r>
              <a:rPr lang="en-AU" sz="2667" dirty="0"/>
              <a:t>. </a:t>
            </a:r>
            <a:r>
              <a:rPr lang="en-AU" sz="2667" dirty="0" err="1"/>
              <a:t>Quisque</a:t>
            </a:r>
            <a:r>
              <a:rPr lang="en-AU" sz="2667" dirty="0"/>
              <a:t> </a:t>
            </a:r>
            <a:r>
              <a:rPr lang="en-AU" sz="2667" dirty="0" err="1"/>
              <a:t>hendrerit</a:t>
            </a:r>
            <a:r>
              <a:rPr lang="en-AU" sz="2667" dirty="0"/>
              <a:t> </a:t>
            </a:r>
            <a:r>
              <a:rPr lang="en-AU" sz="2667" dirty="0" err="1"/>
              <a:t>tellus</a:t>
            </a:r>
            <a:r>
              <a:rPr lang="en-AU" sz="2667" dirty="0"/>
              <a:t> a ipsum maximus </a:t>
            </a:r>
            <a:r>
              <a:rPr lang="en-AU" sz="2667" dirty="0" err="1"/>
              <a:t>sollicitudin</a:t>
            </a:r>
            <a:r>
              <a:rPr lang="en-AU" sz="2667" dirty="0"/>
              <a:t>. In </a:t>
            </a:r>
            <a:r>
              <a:rPr lang="en-AU" sz="2667" dirty="0" err="1"/>
              <a:t>hac</a:t>
            </a:r>
            <a:r>
              <a:rPr lang="en-AU" sz="2667" dirty="0"/>
              <a:t> </a:t>
            </a:r>
            <a:r>
              <a:rPr lang="en-AU" sz="2667" dirty="0" err="1"/>
              <a:t>habitasse</a:t>
            </a:r>
            <a:r>
              <a:rPr lang="en-AU" sz="2667" dirty="0"/>
              <a:t> </a:t>
            </a:r>
            <a:r>
              <a:rPr lang="en-AU" sz="2667" dirty="0" err="1"/>
              <a:t>platea</a:t>
            </a:r>
            <a:r>
              <a:rPr lang="en-AU" sz="2667" dirty="0"/>
              <a:t> </a:t>
            </a:r>
            <a:r>
              <a:rPr lang="en-AU" sz="2667" dirty="0" err="1"/>
              <a:t>dictumst</a:t>
            </a:r>
            <a:r>
              <a:rPr lang="en-AU" sz="2667" dirty="0"/>
              <a:t>. </a:t>
            </a:r>
            <a:r>
              <a:rPr lang="en-AU" sz="2667" dirty="0" err="1"/>
              <a:t>Nullam</a:t>
            </a:r>
            <a:r>
              <a:rPr lang="en-AU" sz="2667" dirty="0"/>
              <a:t> </a:t>
            </a:r>
            <a:r>
              <a:rPr lang="en-AU" sz="2667" dirty="0" err="1"/>
              <a:t>felis</a:t>
            </a:r>
            <a:r>
              <a:rPr lang="en-AU" sz="2667" dirty="0"/>
              <a:t> ex, </a:t>
            </a:r>
            <a:r>
              <a:rPr lang="en-AU" sz="2667" dirty="0" err="1"/>
              <a:t>placerat</a:t>
            </a:r>
            <a:r>
              <a:rPr lang="en-AU" sz="2667" dirty="0"/>
              <a:t> </a:t>
            </a:r>
            <a:r>
              <a:rPr lang="en-AU" sz="2667" dirty="0" err="1"/>
              <a:t>nec</a:t>
            </a:r>
            <a:r>
              <a:rPr lang="en-AU" sz="2667" dirty="0"/>
              <a:t> </a:t>
            </a:r>
            <a:r>
              <a:rPr lang="en-AU" sz="2667" dirty="0" err="1"/>
              <a:t>nulla</a:t>
            </a:r>
            <a:r>
              <a:rPr lang="en-AU" sz="2667" dirty="0"/>
              <a:t> vitae, </a:t>
            </a:r>
            <a:r>
              <a:rPr lang="en-AU" sz="2667" dirty="0" err="1"/>
              <a:t>scelerisque</a:t>
            </a:r>
            <a:r>
              <a:rPr lang="en-AU" sz="2667" dirty="0"/>
              <a:t> </a:t>
            </a:r>
            <a:r>
              <a:rPr lang="en-AU" sz="2667" dirty="0" err="1"/>
              <a:t>facilisis</a:t>
            </a:r>
            <a:r>
              <a:rPr lang="en-AU" sz="2667" dirty="0"/>
              <a:t> </a:t>
            </a:r>
            <a:r>
              <a:rPr lang="en-AU" sz="2667" dirty="0" err="1"/>
              <a:t>tellus</a:t>
            </a:r>
            <a:r>
              <a:rPr lang="en-AU" sz="2667" dirty="0"/>
              <a:t>. </a:t>
            </a:r>
            <a:r>
              <a:rPr lang="en-AU" sz="2667" dirty="0" err="1"/>
              <a:t>Suspendisse</a:t>
            </a:r>
            <a:r>
              <a:rPr lang="en-AU" sz="2667" dirty="0"/>
              <a:t> at vestibulum </a:t>
            </a:r>
            <a:r>
              <a:rPr lang="en-AU" sz="2667" dirty="0" err="1"/>
              <a:t>augue</a:t>
            </a:r>
            <a:r>
              <a:rPr lang="en-AU" sz="2667" dirty="0"/>
              <a:t>. Vestibulum </a:t>
            </a:r>
            <a:r>
              <a:rPr lang="en-AU" sz="2667" dirty="0" err="1"/>
              <a:t>nulla</a:t>
            </a:r>
            <a:r>
              <a:rPr lang="en-AU" sz="2667" dirty="0"/>
              <a:t> </a:t>
            </a:r>
            <a:r>
              <a:rPr lang="en-AU" sz="2667" dirty="0" err="1"/>
              <a:t>elit</a:t>
            </a:r>
            <a:r>
              <a:rPr lang="en-AU" sz="2667" dirty="0"/>
              <a:t>, </a:t>
            </a:r>
            <a:r>
              <a:rPr lang="en-AU" sz="2667" dirty="0" err="1"/>
              <a:t>scelerisque</a:t>
            </a:r>
            <a:r>
              <a:rPr lang="en-AU" sz="2667" dirty="0"/>
              <a:t> </a:t>
            </a:r>
            <a:r>
              <a:rPr lang="en-AU" sz="2667" dirty="0" err="1"/>
              <a:t>eu</a:t>
            </a:r>
            <a:r>
              <a:rPr lang="en-AU" sz="2667" dirty="0"/>
              <a:t> </a:t>
            </a:r>
            <a:r>
              <a:rPr lang="en-AU" sz="2667" dirty="0" err="1"/>
              <a:t>metus</a:t>
            </a:r>
            <a:r>
              <a:rPr lang="en-AU" sz="2667" dirty="0"/>
              <a:t> </a:t>
            </a:r>
            <a:r>
              <a:rPr lang="en-AU" sz="2667" dirty="0" err="1"/>
              <a:t>eu</a:t>
            </a:r>
            <a:r>
              <a:rPr lang="en-AU" sz="2667" dirty="0"/>
              <a:t>, </a:t>
            </a:r>
            <a:r>
              <a:rPr lang="en-AU" sz="2667" dirty="0" err="1"/>
              <a:t>aliquet</a:t>
            </a:r>
            <a:r>
              <a:rPr lang="en-AU" sz="2667" dirty="0"/>
              <a:t> </a:t>
            </a:r>
            <a:r>
              <a:rPr lang="en-AU" sz="2667" dirty="0" err="1"/>
              <a:t>iaculis</a:t>
            </a:r>
            <a:r>
              <a:rPr lang="en-AU" sz="2667" dirty="0"/>
              <a:t> </a:t>
            </a:r>
            <a:r>
              <a:rPr lang="en-AU" sz="2667" dirty="0" err="1"/>
              <a:t>nibh</a:t>
            </a:r>
            <a:r>
              <a:rPr lang="en-AU" sz="2667" dirty="0"/>
              <a:t>. </a:t>
            </a:r>
            <a:r>
              <a:rPr lang="en-AU" sz="2667" dirty="0" err="1"/>
              <a:t>Suspendisse</a:t>
            </a:r>
            <a:r>
              <a:rPr lang="en-AU" sz="2667" dirty="0"/>
              <a:t> </a:t>
            </a:r>
            <a:r>
              <a:rPr lang="en-AU" sz="2667" dirty="0" err="1"/>
              <a:t>eu</a:t>
            </a:r>
            <a:r>
              <a:rPr lang="en-AU" sz="2667" dirty="0"/>
              <a:t> </a:t>
            </a:r>
            <a:r>
              <a:rPr lang="en-AU" sz="2667" dirty="0" err="1"/>
              <a:t>enim</a:t>
            </a:r>
            <a:r>
              <a:rPr lang="en-AU" sz="2667" dirty="0"/>
              <a:t> </a:t>
            </a:r>
            <a:r>
              <a:rPr lang="en-AU" sz="2667" dirty="0" err="1"/>
              <a:t>ut</a:t>
            </a:r>
            <a:r>
              <a:rPr lang="en-AU" sz="2667" dirty="0"/>
              <a:t> </a:t>
            </a:r>
            <a:r>
              <a:rPr lang="en-AU" sz="2667" dirty="0" err="1"/>
              <a:t>enim</a:t>
            </a:r>
            <a:r>
              <a:rPr lang="en-AU" sz="2667" dirty="0"/>
              <a:t> </a:t>
            </a:r>
            <a:r>
              <a:rPr lang="en-AU" sz="2667" dirty="0" err="1"/>
              <a:t>egestas</a:t>
            </a:r>
            <a:r>
              <a:rPr lang="en-AU" sz="2667" dirty="0"/>
              <a:t> </a:t>
            </a:r>
            <a:r>
              <a:rPr lang="en-AU" sz="2667" dirty="0" err="1"/>
              <a:t>malesuada</a:t>
            </a:r>
            <a:r>
              <a:rPr lang="en-AU" sz="2667" dirty="0"/>
              <a:t>.</a:t>
            </a:r>
          </a:p>
          <a:p>
            <a:pPr defTabSz="846414" eaLnBrk="0" hangingPunct="0">
              <a:spcBef>
                <a:spcPct val="50000"/>
              </a:spcBef>
            </a:pPr>
            <a:r>
              <a:rPr lang="en-AU" sz="2667" dirty="0" err="1"/>
              <a:t>Sed</a:t>
            </a:r>
            <a:r>
              <a:rPr lang="en-AU" sz="2667" dirty="0"/>
              <a:t>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sagittis</a:t>
            </a:r>
            <a:r>
              <a:rPr lang="en-AU" sz="2667" dirty="0"/>
              <a:t> </a:t>
            </a:r>
            <a:r>
              <a:rPr lang="en-AU" sz="2667" dirty="0" err="1"/>
              <a:t>justo</a:t>
            </a:r>
            <a:r>
              <a:rPr lang="en-AU" sz="2667" dirty="0"/>
              <a:t>, </a:t>
            </a:r>
            <a:r>
              <a:rPr lang="en-AU" sz="2667" dirty="0" err="1"/>
              <a:t>sed</a:t>
            </a:r>
            <a:r>
              <a:rPr lang="en-AU" sz="2667" dirty="0"/>
              <a:t> </a:t>
            </a:r>
            <a:r>
              <a:rPr lang="en-AU" sz="2667" dirty="0" err="1"/>
              <a:t>finibus</a:t>
            </a:r>
            <a:r>
              <a:rPr lang="en-AU" sz="2667" dirty="0"/>
              <a:t> </a:t>
            </a:r>
            <a:r>
              <a:rPr lang="en-AU" sz="2667" dirty="0" err="1"/>
              <a:t>turpis</a:t>
            </a:r>
            <a:r>
              <a:rPr lang="en-AU" sz="2667" dirty="0"/>
              <a:t> </a:t>
            </a:r>
            <a:r>
              <a:rPr lang="en-AU" sz="2667" dirty="0" err="1"/>
              <a:t>placerat</a:t>
            </a:r>
            <a:r>
              <a:rPr lang="en-AU" sz="2667" dirty="0"/>
              <a:t> vitae. </a:t>
            </a:r>
            <a:r>
              <a:rPr lang="en-AU" sz="2667" dirty="0" err="1"/>
              <a:t>Pellentesque</a:t>
            </a:r>
            <a:r>
              <a:rPr lang="en-AU" sz="2667" dirty="0"/>
              <a:t> </a:t>
            </a:r>
            <a:r>
              <a:rPr lang="en-AU" sz="2667" dirty="0" err="1"/>
              <a:t>egestas</a:t>
            </a:r>
            <a:r>
              <a:rPr lang="en-AU" sz="2667" dirty="0"/>
              <a:t> id </a:t>
            </a:r>
            <a:r>
              <a:rPr lang="en-AU" sz="2667" dirty="0" err="1"/>
              <a:t>sem</a:t>
            </a:r>
            <a:r>
              <a:rPr lang="en-AU" sz="2667" dirty="0"/>
              <a:t> maximus </a:t>
            </a:r>
            <a:r>
              <a:rPr lang="en-AU" sz="2667" dirty="0" err="1"/>
              <a:t>mattis</a:t>
            </a:r>
            <a:r>
              <a:rPr lang="en-AU" sz="2667" dirty="0"/>
              <a:t>. Lorem ipsum </a:t>
            </a:r>
            <a:r>
              <a:rPr lang="en-AU" sz="2667" dirty="0" err="1"/>
              <a:t>dolor</a:t>
            </a:r>
            <a:r>
              <a:rPr lang="en-AU" sz="2667" dirty="0"/>
              <a:t> sit </a:t>
            </a:r>
            <a:r>
              <a:rPr lang="en-AU" sz="2667" dirty="0" err="1"/>
              <a:t>amet</a:t>
            </a:r>
            <a:r>
              <a:rPr lang="en-AU" sz="2667" dirty="0"/>
              <a:t>, </a:t>
            </a:r>
            <a:r>
              <a:rPr lang="en-AU" sz="2667" dirty="0" err="1"/>
              <a:t>consectetur</a:t>
            </a:r>
            <a:r>
              <a:rPr lang="en-AU" sz="2667" dirty="0"/>
              <a:t> </a:t>
            </a:r>
            <a:r>
              <a:rPr lang="en-AU" sz="2667" dirty="0" err="1"/>
              <a:t>adipiscing</a:t>
            </a:r>
            <a:r>
              <a:rPr lang="en-AU" sz="2667" dirty="0"/>
              <a:t> </a:t>
            </a:r>
            <a:r>
              <a:rPr lang="en-AU" sz="2667" dirty="0" err="1"/>
              <a:t>elit</a:t>
            </a:r>
            <a:r>
              <a:rPr lang="en-AU" sz="2667" dirty="0"/>
              <a:t>. </a:t>
            </a:r>
            <a:r>
              <a:rPr lang="en-AU" sz="2667" dirty="0" err="1"/>
              <a:t>Donec</a:t>
            </a:r>
            <a:r>
              <a:rPr lang="en-AU" sz="2667" dirty="0"/>
              <a:t> maximus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nulla</a:t>
            </a:r>
            <a:r>
              <a:rPr lang="en-AU" sz="2667" dirty="0"/>
              <a:t>, at gravida </a:t>
            </a:r>
            <a:r>
              <a:rPr lang="en-AU" sz="2667" dirty="0" err="1"/>
              <a:t>enim</a:t>
            </a:r>
            <a:r>
              <a:rPr lang="en-AU" sz="2667" dirty="0"/>
              <a:t> </a:t>
            </a:r>
            <a:r>
              <a:rPr lang="en-AU" sz="2667" dirty="0" err="1"/>
              <a:t>varius</a:t>
            </a:r>
            <a:r>
              <a:rPr lang="en-AU" sz="2667" dirty="0"/>
              <a:t> </a:t>
            </a:r>
            <a:r>
              <a:rPr lang="en-AU" sz="2667" dirty="0" err="1"/>
              <a:t>eu</a:t>
            </a:r>
            <a:r>
              <a:rPr lang="en-AU" sz="2667" dirty="0"/>
              <a:t>. </a:t>
            </a:r>
            <a:r>
              <a:rPr lang="en-AU" sz="2667" dirty="0" err="1"/>
              <a:t>Nullam</a:t>
            </a:r>
            <a:r>
              <a:rPr lang="en-AU" sz="2667" dirty="0"/>
              <a:t> </a:t>
            </a:r>
            <a:r>
              <a:rPr lang="en-AU" sz="2667" dirty="0" err="1"/>
              <a:t>neque</a:t>
            </a:r>
            <a:r>
              <a:rPr lang="en-AU" sz="2667" dirty="0"/>
              <a:t> </a:t>
            </a:r>
            <a:r>
              <a:rPr lang="en-AU" sz="2667" dirty="0" err="1"/>
              <a:t>justo</a:t>
            </a:r>
            <a:r>
              <a:rPr lang="en-AU" sz="2667" dirty="0"/>
              <a:t>, </a:t>
            </a:r>
            <a:r>
              <a:rPr lang="en-AU" sz="2667" dirty="0" err="1"/>
              <a:t>lobortis</a:t>
            </a:r>
            <a:r>
              <a:rPr lang="en-AU" sz="2667" dirty="0"/>
              <a:t> id </a:t>
            </a:r>
            <a:r>
              <a:rPr lang="en-AU" sz="2667" dirty="0" err="1"/>
              <a:t>iaculis</a:t>
            </a:r>
            <a:r>
              <a:rPr lang="en-AU" sz="2667" dirty="0"/>
              <a:t> </a:t>
            </a:r>
            <a:r>
              <a:rPr lang="en-AU" sz="2667" dirty="0" err="1"/>
              <a:t>ut</a:t>
            </a:r>
            <a:r>
              <a:rPr lang="en-AU" sz="2667" dirty="0"/>
              <a:t>, </a:t>
            </a:r>
            <a:r>
              <a:rPr lang="en-AU" sz="2667" dirty="0" err="1"/>
              <a:t>aliquam</a:t>
            </a:r>
            <a:r>
              <a:rPr lang="en-AU" sz="2667" dirty="0"/>
              <a:t> in ligula. </a:t>
            </a:r>
            <a:r>
              <a:rPr lang="en-AU" sz="2667" dirty="0" err="1"/>
              <a:t>Donec</a:t>
            </a:r>
            <a:r>
              <a:rPr lang="en-AU" sz="2667" dirty="0"/>
              <a:t> </a:t>
            </a:r>
            <a:r>
              <a:rPr lang="en-AU" sz="2667" dirty="0" err="1"/>
              <a:t>hendrerit</a:t>
            </a:r>
            <a:r>
              <a:rPr lang="en-AU" sz="2667" dirty="0"/>
              <a:t> nisi a </a:t>
            </a:r>
            <a:r>
              <a:rPr lang="en-AU" sz="2667" dirty="0" err="1"/>
              <a:t>accumsan</a:t>
            </a:r>
            <a:r>
              <a:rPr lang="en-AU" sz="2667" dirty="0"/>
              <a:t> </a:t>
            </a:r>
            <a:r>
              <a:rPr lang="en-AU" sz="2667" dirty="0" err="1"/>
              <a:t>congue</a:t>
            </a:r>
            <a:r>
              <a:rPr lang="en-AU" sz="2667" dirty="0"/>
              <a:t>. </a:t>
            </a:r>
            <a:r>
              <a:rPr lang="en-AU" sz="2667" dirty="0" err="1"/>
              <a:t>Curabitur</a:t>
            </a:r>
            <a:r>
              <a:rPr lang="en-AU" sz="2667" dirty="0"/>
              <a:t> </a:t>
            </a:r>
            <a:r>
              <a:rPr lang="en-AU" sz="2667" dirty="0" err="1"/>
              <a:t>commodo</a:t>
            </a:r>
            <a:r>
              <a:rPr lang="en-AU" sz="2667" dirty="0"/>
              <a:t> </a:t>
            </a:r>
            <a:r>
              <a:rPr lang="en-AU" sz="2667" dirty="0" err="1"/>
              <a:t>turpis</a:t>
            </a:r>
            <a:r>
              <a:rPr lang="en-AU" sz="2667" dirty="0"/>
              <a:t> </a:t>
            </a:r>
            <a:r>
              <a:rPr lang="en-AU" sz="2667" dirty="0" err="1"/>
              <a:t>placerat</a:t>
            </a:r>
            <a:r>
              <a:rPr lang="en-AU" sz="2667" dirty="0"/>
              <a:t> </a:t>
            </a:r>
            <a:r>
              <a:rPr lang="en-AU" sz="2667" dirty="0" err="1"/>
              <a:t>urna</a:t>
            </a:r>
            <a:r>
              <a:rPr lang="en-AU" sz="2667" dirty="0"/>
              <a:t> </a:t>
            </a:r>
            <a:r>
              <a:rPr lang="en-AU" sz="2667" dirty="0" err="1"/>
              <a:t>sollicitudin</a:t>
            </a:r>
            <a:r>
              <a:rPr lang="en-AU" sz="2667" dirty="0"/>
              <a:t>, et </a:t>
            </a:r>
            <a:r>
              <a:rPr lang="en-AU" sz="2667" dirty="0" err="1"/>
              <a:t>malesuada</a:t>
            </a:r>
            <a:r>
              <a:rPr lang="en-AU" sz="2667" dirty="0"/>
              <a:t> lorem </a:t>
            </a:r>
            <a:r>
              <a:rPr lang="en-AU" sz="2667" dirty="0" err="1"/>
              <a:t>pellentesque</a:t>
            </a:r>
            <a:r>
              <a:rPr lang="en-AU" sz="2667" dirty="0"/>
              <a:t>. </a:t>
            </a:r>
            <a:r>
              <a:rPr lang="en-AU" sz="2667" dirty="0" err="1"/>
              <a:t>Mauris</a:t>
            </a:r>
            <a:r>
              <a:rPr lang="en-AU" sz="2667" dirty="0"/>
              <a:t> </a:t>
            </a:r>
            <a:r>
              <a:rPr lang="en-AU" sz="2667" dirty="0" err="1"/>
              <a:t>nibh</a:t>
            </a:r>
            <a:r>
              <a:rPr lang="en-AU" sz="2667" dirty="0"/>
              <a:t> </a:t>
            </a:r>
            <a:r>
              <a:rPr lang="en-AU" sz="2667" dirty="0" err="1"/>
              <a:t>felis</a:t>
            </a:r>
            <a:r>
              <a:rPr lang="en-AU" sz="2667" dirty="0"/>
              <a:t>, </a:t>
            </a:r>
            <a:r>
              <a:rPr lang="en-AU" sz="2667" dirty="0" err="1"/>
              <a:t>molestie</a:t>
            </a:r>
            <a:r>
              <a:rPr lang="en-AU" sz="2667" dirty="0"/>
              <a:t> </a:t>
            </a:r>
            <a:r>
              <a:rPr lang="en-AU" sz="2667" dirty="0" err="1"/>
              <a:t>posuere</a:t>
            </a:r>
            <a:r>
              <a:rPr lang="en-AU" sz="2667" dirty="0"/>
              <a:t> pharetra a, </a:t>
            </a:r>
            <a:r>
              <a:rPr lang="en-AU" sz="2667" dirty="0" err="1"/>
              <a:t>tempor</a:t>
            </a:r>
            <a:r>
              <a:rPr lang="en-AU" sz="2667" dirty="0"/>
              <a:t> in nisi.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1DC212-47DE-4DBE-A2F7-30FE8DAD1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9100" y="6450958"/>
            <a:ext cx="14629594" cy="2146044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33835" tIns="333835" rIns="333835" bIns="333835" numCol="1" spcCol="720685"/>
          <a:lstStyle/>
          <a:p>
            <a:pPr defTabSz="846414" eaLnBrk="0" hangingPunct="0">
              <a:spcBef>
                <a:spcPct val="50000"/>
              </a:spcBef>
            </a:pPr>
            <a:r>
              <a:rPr lang="en-US" sz="4890" b="1" cap="all" dirty="0" err="1">
                <a:solidFill>
                  <a:schemeClr val="bg1"/>
                </a:solidFill>
              </a:rPr>
              <a:t>Résultats</a:t>
            </a:r>
            <a:endParaRPr lang="en-US" sz="4890" b="1" cap="all" dirty="0">
              <a:solidFill>
                <a:schemeClr val="bg1"/>
              </a:solidFill>
            </a:endParaRPr>
          </a:p>
          <a:p>
            <a:pPr defTabSz="846414" eaLnBrk="0" hangingPunct="0">
              <a:spcBef>
                <a:spcPct val="50000"/>
              </a:spcBef>
            </a:pPr>
            <a:r>
              <a:rPr lang="en-AU" sz="2667" dirty="0" err="1">
                <a:latin typeface="+mj-lt"/>
              </a:rPr>
              <a:t>Suspendisse</a:t>
            </a:r>
            <a:r>
              <a:rPr lang="en-AU" sz="2667" dirty="0">
                <a:latin typeface="+mj-lt"/>
              </a:rPr>
              <a:t> id </a:t>
            </a:r>
            <a:r>
              <a:rPr lang="en-AU" sz="2667" dirty="0" err="1">
                <a:latin typeface="+mj-lt"/>
              </a:rPr>
              <a:t>velit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fringilla</a:t>
            </a:r>
            <a:r>
              <a:rPr lang="en-AU" sz="2667" dirty="0">
                <a:latin typeface="+mj-lt"/>
              </a:rPr>
              <a:t>, semper </a:t>
            </a:r>
            <a:r>
              <a:rPr lang="en-AU" sz="2667" dirty="0" err="1">
                <a:latin typeface="+mj-lt"/>
              </a:rPr>
              <a:t>enim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viverra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consequat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nunc</a:t>
            </a:r>
            <a:r>
              <a:rPr lang="en-AU" sz="2667" dirty="0">
                <a:latin typeface="+mj-lt"/>
              </a:rPr>
              <a:t>. Vestibulum </a:t>
            </a:r>
            <a:r>
              <a:rPr lang="en-AU" sz="2667" dirty="0" err="1">
                <a:latin typeface="+mj-lt"/>
              </a:rPr>
              <a:t>lectus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sapien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laoreet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sed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odio</a:t>
            </a:r>
            <a:r>
              <a:rPr lang="en-AU" sz="2667" dirty="0">
                <a:latin typeface="+mj-lt"/>
              </a:rPr>
              <a:t> non, </a:t>
            </a:r>
            <a:r>
              <a:rPr lang="en-AU" sz="2667" dirty="0" err="1">
                <a:latin typeface="+mj-lt"/>
              </a:rPr>
              <a:t>tempor</a:t>
            </a:r>
            <a:r>
              <a:rPr lang="en-AU" sz="2667" dirty="0">
                <a:latin typeface="+mj-lt"/>
              </a:rPr>
              <a:t> maximus </a:t>
            </a:r>
            <a:r>
              <a:rPr lang="en-AU" sz="2667" dirty="0" err="1">
                <a:latin typeface="+mj-lt"/>
              </a:rPr>
              <a:t>nunc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Curabitur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sagittis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consectetur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eros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ut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ullamcorper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neque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blandit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quis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Nulla</a:t>
            </a:r>
            <a:r>
              <a:rPr lang="en-AU" sz="2667" dirty="0">
                <a:latin typeface="+mj-lt"/>
              </a:rPr>
              <a:t> id </a:t>
            </a:r>
            <a:r>
              <a:rPr lang="en-AU" sz="2667" dirty="0" err="1">
                <a:latin typeface="+mj-lt"/>
              </a:rPr>
              <a:t>auctor</a:t>
            </a:r>
            <a:r>
              <a:rPr lang="en-AU" sz="2667" dirty="0">
                <a:latin typeface="+mj-lt"/>
              </a:rPr>
              <a:t> ex. Nunc porta </a:t>
            </a:r>
            <a:r>
              <a:rPr lang="en-AU" sz="2667" dirty="0" err="1">
                <a:latin typeface="+mj-lt"/>
              </a:rPr>
              <a:t>accumsan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nisl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sed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sagittis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Aliquam</a:t>
            </a:r>
            <a:r>
              <a:rPr lang="en-AU" sz="2667" dirty="0">
                <a:latin typeface="+mj-lt"/>
              </a:rPr>
              <a:t> non </a:t>
            </a:r>
            <a:r>
              <a:rPr lang="en-AU" sz="2667" dirty="0" err="1">
                <a:latin typeface="+mj-lt"/>
              </a:rPr>
              <a:t>arcu</a:t>
            </a:r>
            <a:r>
              <a:rPr lang="en-AU" sz="2667" dirty="0">
                <a:latin typeface="+mj-lt"/>
              </a:rPr>
              <a:t> est. </a:t>
            </a:r>
            <a:r>
              <a:rPr lang="en-AU" sz="2667" dirty="0" err="1">
                <a:latin typeface="+mj-lt"/>
              </a:rPr>
              <a:t>Mauris</a:t>
            </a:r>
            <a:r>
              <a:rPr lang="en-AU" sz="2667" dirty="0">
                <a:latin typeface="+mj-lt"/>
              </a:rPr>
              <a:t> mi </a:t>
            </a:r>
            <a:r>
              <a:rPr lang="en-AU" sz="2667" dirty="0" err="1">
                <a:latin typeface="+mj-lt"/>
              </a:rPr>
              <a:t>sapien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consectetur</a:t>
            </a:r>
            <a:r>
              <a:rPr lang="en-AU" sz="2667" dirty="0">
                <a:latin typeface="+mj-lt"/>
              </a:rPr>
              <a:t> a </a:t>
            </a:r>
            <a:r>
              <a:rPr lang="en-AU" sz="2667" dirty="0" err="1">
                <a:latin typeface="+mj-lt"/>
              </a:rPr>
              <a:t>egestas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egestas</a:t>
            </a:r>
            <a:r>
              <a:rPr lang="en-AU" sz="2667" dirty="0">
                <a:latin typeface="+mj-lt"/>
              </a:rPr>
              <a:t>, convallis </a:t>
            </a:r>
            <a:r>
              <a:rPr lang="en-AU" sz="2667" dirty="0" err="1">
                <a:latin typeface="+mj-lt"/>
              </a:rPr>
              <a:t>hendrerit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eros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Suspendisse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vel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efficitur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dolor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Aenean</a:t>
            </a:r>
            <a:r>
              <a:rPr lang="en-AU" sz="2667" dirty="0">
                <a:latin typeface="+mj-lt"/>
              </a:rPr>
              <a:t> sit </a:t>
            </a:r>
            <a:r>
              <a:rPr lang="en-AU" sz="2667" dirty="0" err="1">
                <a:latin typeface="+mj-lt"/>
              </a:rPr>
              <a:t>amet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dignissim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odio</a:t>
            </a:r>
            <a:r>
              <a:rPr lang="en-AU" sz="2667" dirty="0">
                <a:latin typeface="+mj-lt"/>
              </a:rPr>
              <a:t>. Nunc </a:t>
            </a:r>
            <a:r>
              <a:rPr lang="en-AU" sz="2667" dirty="0" err="1">
                <a:latin typeface="+mj-lt"/>
              </a:rPr>
              <a:t>ut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purus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lobortis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lobortis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augue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ut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aliquam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metus</a:t>
            </a:r>
            <a:r>
              <a:rPr lang="en-AU" sz="2667" dirty="0">
                <a:latin typeface="+mj-lt"/>
              </a:rPr>
              <a:t>. In pulvinar </a:t>
            </a:r>
            <a:r>
              <a:rPr lang="en-AU" sz="2667" dirty="0" err="1">
                <a:latin typeface="+mj-lt"/>
              </a:rPr>
              <a:t>tellus</a:t>
            </a:r>
            <a:r>
              <a:rPr lang="en-AU" sz="2667" dirty="0">
                <a:latin typeface="+mj-lt"/>
              </a:rPr>
              <a:t> ac ante </a:t>
            </a:r>
            <a:r>
              <a:rPr lang="en-AU" sz="2667" dirty="0" err="1">
                <a:latin typeface="+mj-lt"/>
              </a:rPr>
              <a:t>placerat</a:t>
            </a:r>
            <a:r>
              <a:rPr lang="en-AU" sz="2667" dirty="0">
                <a:latin typeface="+mj-lt"/>
              </a:rPr>
              <a:t> maximus. Nam </a:t>
            </a:r>
            <a:r>
              <a:rPr lang="en-AU" sz="2667" dirty="0" err="1">
                <a:latin typeface="+mj-lt"/>
              </a:rPr>
              <a:t>scelerisque</a:t>
            </a:r>
            <a:r>
              <a:rPr lang="en-AU" sz="2667" dirty="0">
                <a:latin typeface="+mj-lt"/>
              </a:rPr>
              <a:t> pharetra mi, et </a:t>
            </a:r>
            <a:r>
              <a:rPr lang="en-AU" sz="2667" dirty="0" err="1">
                <a:latin typeface="+mj-lt"/>
              </a:rPr>
              <a:t>vulputate</a:t>
            </a:r>
            <a:r>
              <a:rPr lang="en-AU" sz="2667" dirty="0">
                <a:latin typeface="+mj-lt"/>
              </a:rPr>
              <a:t> sem. </a:t>
            </a:r>
            <a:r>
              <a:rPr lang="en-AU" sz="2667" dirty="0" err="1">
                <a:latin typeface="+mj-lt"/>
              </a:rPr>
              <a:t>Phasellus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mollis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lacus</a:t>
            </a:r>
            <a:r>
              <a:rPr lang="en-AU" sz="2667" dirty="0">
                <a:latin typeface="+mj-lt"/>
              </a:rPr>
              <a:t> sit </a:t>
            </a:r>
            <a:r>
              <a:rPr lang="en-AU" sz="2667" dirty="0" err="1">
                <a:latin typeface="+mj-lt"/>
              </a:rPr>
              <a:t>amet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iaculis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finibus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Donec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eros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arcu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mattis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vel</a:t>
            </a:r>
            <a:r>
              <a:rPr lang="en-AU" sz="2667" dirty="0">
                <a:latin typeface="+mj-lt"/>
              </a:rPr>
              <a:t> ligula </a:t>
            </a:r>
            <a:r>
              <a:rPr lang="en-AU" sz="2667" dirty="0" err="1">
                <a:latin typeface="+mj-lt"/>
              </a:rPr>
              <a:t>nec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posuere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iaculis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risus</a:t>
            </a:r>
            <a:r>
              <a:rPr lang="en-AU" sz="2667" dirty="0">
                <a:latin typeface="+mj-lt"/>
              </a:rPr>
              <a:t>. Nunc </a:t>
            </a:r>
            <a:r>
              <a:rPr lang="en-AU" sz="2667" dirty="0" err="1">
                <a:latin typeface="+mj-lt"/>
              </a:rPr>
              <a:t>arcu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mauris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posuere</a:t>
            </a:r>
            <a:r>
              <a:rPr lang="en-AU" sz="2667" dirty="0">
                <a:latin typeface="+mj-lt"/>
              </a:rPr>
              <a:t> in </a:t>
            </a:r>
            <a:r>
              <a:rPr lang="en-AU" sz="2667" dirty="0" err="1">
                <a:latin typeface="+mj-lt"/>
              </a:rPr>
              <a:t>efficitur</a:t>
            </a:r>
            <a:r>
              <a:rPr lang="en-AU" sz="2667" dirty="0">
                <a:latin typeface="+mj-lt"/>
              </a:rPr>
              <a:t> in, </a:t>
            </a:r>
            <a:r>
              <a:rPr lang="en-AU" sz="2667" dirty="0" err="1">
                <a:latin typeface="+mj-lt"/>
              </a:rPr>
              <a:t>porttitor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eu</a:t>
            </a:r>
            <a:r>
              <a:rPr lang="en-AU" sz="2667" dirty="0">
                <a:latin typeface="+mj-lt"/>
              </a:rPr>
              <a:t> diam. </a:t>
            </a:r>
            <a:r>
              <a:rPr lang="en-AU" sz="2667" dirty="0" err="1">
                <a:latin typeface="+mj-lt"/>
              </a:rPr>
              <a:t>Nulla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posuere</a:t>
            </a:r>
            <a:r>
              <a:rPr lang="en-AU" sz="2667" dirty="0">
                <a:latin typeface="+mj-lt"/>
              </a:rPr>
              <a:t> dui ac </a:t>
            </a:r>
            <a:r>
              <a:rPr lang="en-AU" sz="2667" dirty="0" err="1">
                <a:latin typeface="+mj-lt"/>
              </a:rPr>
              <a:t>velit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placerat</a:t>
            </a:r>
            <a:r>
              <a:rPr lang="en-AU" sz="2667" dirty="0">
                <a:latin typeface="+mj-lt"/>
              </a:rPr>
              <a:t> lacinia.</a:t>
            </a: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endParaRPr lang="en-AU" sz="2667" dirty="0">
              <a:latin typeface="+mj-lt"/>
            </a:endParaRPr>
          </a:p>
          <a:p>
            <a:pPr defTabSz="846414" eaLnBrk="0" hangingPunct="0">
              <a:spcBef>
                <a:spcPct val="50000"/>
              </a:spcBef>
            </a:pPr>
            <a:r>
              <a:rPr lang="en-AU" sz="2667" dirty="0">
                <a:latin typeface="+mj-lt"/>
              </a:rPr>
              <a:t>Morbi </a:t>
            </a:r>
            <a:r>
              <a:rPr lang="en-AU" sz="2667" dirty="0" err="1">
                <a:latin typeface="+mj-lt"/>
              </a:rPr>
              <a:t>sed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est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sagittis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consectetur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sapien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eu</a:t>
            </a:r>
            <a:r>
              <a:rPr lang="en-AU" sz="2667" dirty="0">
                <a:latin typeface="+mj-lt"/>
              </a:rPr>
              <a:t>, pulvinar </a:t>
            </a:r>
            <a:r>
              <a:rPr lang="en-AU" sz="2667" dirty="0" err="1">
                <a:latin typeface="+mj-lt"/>
              </a:rPr>
              <a:t>turpis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Vivamus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sodales</a:t>
            </a:r>
            <a:r>
              <a:rPr lang="en-AU" sz="2667" dirty="0">
                <a:latin typeface="+mj-lt"/>
              </a:rPr>
              <a:t> vitae magna </a:t>
            </a:r>
            <a:r>
              <a:rPr lang="en-AU" sz="2667" dirty="0" err="1">
                <a:latin typeface="+mj-lt"/>
              </a:rPr>
              <a:t>ut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lobortis</a:t>
            </a:r>
            <a:r>
              <a:rPr lang="en-AU" sz="2667" dirty="0">
                <a:latin typeface="+mj-lt"/>
              </a:rPr>
              <a:t>. Nunc </a:t>
            </a:r>
            <a:r>
              <a:rPr lang="en-AU" sz="2667" dirty="0" err="1">
                <a:latin typeface="+mj-lt"/>
              </a:rPr>
              <a:t>eu</a:t>
            </a:r>
            <a:r>
              <a:rPr lang="en-AU" sz="2667" dirty="0">
                <a:latin typeface="+mj-lt"/>
              </a:rPr>
              <a:t> pharetra ipsum, </a:t>
            </a:r>
            <a:r>
              <a:rPr lang="en-AU" sz="2667" dirty="0" err="1">
                <a:latin typeface="+mj-lt"/>
              </a:rPr>
              <a:t>nec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mattis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nulla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Aenean</a:t>
            </a:r>
            <a:r>
              <a:rPr lang="en-AU" sz="2667" dirty="0">
                <a:latin typeface="+mj-lt"/>
              </a:rPr>
              <a:t> cursus </a:t>
            </a:r>
            <a:r>
              <a:rPr lang="en-AU" sz="2667" dirty="0" err="1">
                <a:latin typeface="+mj-lt"/>
              </a:rPr>
              <a:t>velit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quam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quis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feugiat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arcu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sodales</a:t>
            </a:r>
            <a:r>
              <a:rPr lang="en-AU" sz="2667" dirty="0">
                <a:latin typeface="+mj-lt"/>
              </a:rPr>
              <a:t> at. </a:t>
            </a:r>
            <a:r>
              <a:rPr lang="en-AU" sz="2667" dirty="0" err="1">
                <a:latin typeface="+mj-lt"/>
              </a:rPr>
              <a:t>Etiam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ultrices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eget</a:t>
            </a:r>
            <a:r>
              <a:rPr lang="en-AU" sz="2667" dirty="0">
                <a:latin typeface="+mj-lt"/>
              </a:rPr>
              <a:t> ipsum </a:t>
            </a:r>
            <a:r>
              <a:rPr lang="en-AU" sz="2667" dirty="0" err="1">
                <a:latin typeface="+mj-lt"/>
              </a:rPr>
              <a:t>eget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mollis</a:t>
            </a:r>
            <a:r>
              <a:rPr lang="en-AU" sz="2667" dirty="0">
                <a:latin typeface="+mj-lt"/>
              </a:rPr>
              <a:t>. In cursus </a:t>
            </a:r>
            <a:r>
              <a:rPr lang="en-AU" sz="2667" dirty="0" err="1">
                <a:latin typeface="+mj-lt"/>
              </a:rPr>
              <a:t>velit</a:t>
            </a:r>
            <a:r>
              <a:rPr lang="en-AU" sz="2667" dirty="0">
                <a:latin typeface="+mj-lt"/>
              </a:rPr>
              <a:t> id </a:t>
            </a:r>
            <a:r>
              <a:rPr lang="en-AU" sz="2667" dirty="0" err="1">
                <a:latin typeface="+mj-lt"/>
              </a:rPr>
              <a:t>pretium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auctor</a:t>
            </a:r>
            <a:r>
              <a:rPr lang="en-AU" sz="2667" dirty="0">
                <a:latin typeface="+mj-lt"/>
              </a:rPr>
              <a:t>. Duis </a:t>
            </a:r>
            <a:r>
              <a:rPr lang="en-AU" sz="2667" dirty="0" err="1">
                <a:latin typeface="+mj-lt"/>
              </a:rPr>
              <a:t>venenatis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tortor</a:t>
            </a:r>
            <a:r>
              <a:rPr lang="en-AU" sz="2667" dirty="0">
                <a:latin typeface="+mj-lt"/>
              </a:rPr>
              <a:t> vitae </a:t>
            </a:r>
            <a:r>
              <a:rPr lang="en-AU" sz="2667" dirty="0" err="1">
                <a:latin typeface="+mj-lt"/>
              </a:rPr>
              <a:t>sapien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scelerisque</a:t>
            </a:r>
            <a:r>
              <a:rPr lang="en-AU" sz="2667" dirty="0">
                <a:latin typeface="+mj-lt"/>
              </a:rPr>
              <a:t> semper. </a:t>
            </a:r>
            <a:r>
              <a:rPr lang="en-AU" sz="2667" dirty="0" err="1">
                <a:latin typeface="+mj-lt"/>
              </a:rPr>
              <a:t>Nulla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quis</a:t>
            </a:r>
            <a:r>
              <a:rPr lang="en-AU" sz="2667" dirty="0">
                <a:latin typeface="+mj-lt"/>
              </a:rPr>
              <a:t> nisi </a:t>
            </a:r>
            <a:r>
              <a:rPr lang="en-AU" sz="2667" dirty="0" err="1">
                <a:latin typeface="+mj-lt"/>
              </a:rPr>
              <a:t>pretium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dapibus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metus</a:t>
            </a:r>
            <a:r>
              <a:rPr lang="en-AU" sz="2667" dirty="0">
                <a:latin typeface="+mj-lt"/>
              </a:rPr>
              <a:t> in, </a:t>
            </a:r>
            <a:r>
              <a:rPr lang="en-AU" sz="2667" dirty="0" err="1">
                <a:latin typeface="+mj-lt"/>
              </a:rPr>
              <a:t>euismod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lectus</a:t>
            </a:r>
            <a:r>
              <a:rPr lang="en-AU" sz="2667" dirty="0">
                <a:latin typeface="+mj-lt"/>
              </a:rPr>
              <a:t>. Nunc lacinia </a:t>
            </a:r>
            <a:r>
              <a:rPr lang="en-AU" sz="2667" dirty="0" err="1">
                <a:latin typeface="+mj-lt"/>
              </a:rPr>
              <a:t>nec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eros</a:t>
            </a:r>
            <a:r>
              <a:rPr lang="en-AU" sz="2667" dirty="0">
                <a:latin typeface="+mj-lt"/>
              </a:rPr>
              <a:t> at </a:t>
            </a:r>
            <a:r>
              <a:rPr lang="en-AU" sz="2667" dirty="0" err="1">
                <a:latin typeface="+mj-lt"/>
              </a:rPr>
              <a:t>laoreet</a:t>
            </a:r>
            <a:r>
              <a:rPr lang="en-AU" sz="2667" dirty="0">
                <a:latin typeface="+mj-lt"/>
              </a:rPr>
              <a:t>. In </a:t>
            </a:r>
            <a:r>
              <a:rPr lang="en-AU" sz="2667" dirty="0" err="1">
                <a:latin typeface="+mj-lt"/>
              </a:rPr>
              <a:t>fringilla</a:t>
            </a:r>
            <a:r>
              <a:rPr lang="en-AU" sz="2667" dirty="0">
                <a:latin typeface="+mj-lt"/>
              </a:rPr>
              <a:t> ligula et </a:t>
            </a:r>
            <a:r>
              <a:rPr lang="en-AU" sz="2667" dirty="0" err="1">
                <a:latin typeface="+mj-lt"/>
              </a:rPr>
              <a:t>enim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mollis</a:t>
            </a:r>
            <a:r>
              <a:rPr lang="en-AU" sz="2667" dirty="0">
                <a:latin typeface="+mj-lt"/>
              </a:rPr>
              <a:t>, vitae </a:t>
            </a:r>
            <a:r>
              <a:rPr lang="en-AU" sz="2667" dirty="0" err="1">
                <a:latin typeface="+mj-lt"/>
              </a:rPr>
              <a:t>consequat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justo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suscipit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Fusce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aliquet</a:t>
            </a:r>
            <a:r>
              <a:rPr lang="en-AU" sz="2667" dirty="0">
                <a:latin typeface="+mj-lt"/>
              </a:rPr>
              <a:t> magna in </a:t>
            </a:r>
            <a:r>
              <a:rPr lang="en-AU" sz="2667" dirty="0" err="1">
                <a:latin typeface="+mj-lt"/>
              </a:rPr>
              <a:t>erat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feugiat</a:t>
            </a:r>
            <a:r>
              <a:rPr lang="en-AU" sz="2667" dirty="0">
                <a:latin typeface="+mj-lt"/>
              </a:rPr>
              <a:t> semper. Vestibulum magna </a:t>
            </a:r>
            <a:r>
              <a:rPr lang="en-AU" sz="2667" dirty="0" err="1">
                <a:latin typeface="+mj-lt"/>
              </a:rPr>
              <a:t>justo</a:t>
            </a:r>
            <a:r>
              <a:rPr lang="en-AU" sz="2667" dirty="0">
                <a:latin typeface="+mj-lt"/>
              </a:rPr>
              <a:t>, </a:t>
            </a:r>
            <a:r>
              <a:rPr lang="en-AU" sz="2667" dirty="0" err="1">
                <a:latin typeface="+mj-lt"/>
              </a:rPr>
              <a:t>posuere</a:t>
            </a:r>
            <a:r>
              <a:rPr lang="en-AU" sz="2667" dirty="0">
                <a:latin typeface="+mj-lt"/>
              </a:rPr>
              <a:t> sit </a:t>
            </a:r>
            <a:r>
              <a:rPr lang="en-AU" sz="2667" dirty="0" err="1">
                <a:latin typeface="+mj-lt"/>
              </a:rPr>
              <a:t>amet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nibh</a:t>
            </a:r>
            <a:r>
              <a:rPr lang="en-AU" sz="2667" dirty="0">
                <a:latin typeface="+mj-lt"/>
              </a:rPr>
              <a:t> sit </a:t>
            </a:r>
            <a:r>
              <a:rPr lang="en-AU" sz="2667" dirty="0" err="1">
                <a:latin typeface="+mj-lt"/>
              </a:rPr>
              <a:t>amet</a:t>
            </a:r>
            <a:r>
              <a:rPr lang="en-AU" sz="2667" dirty="0">
                <a:latin typeface="+mj-lt"/>
              </a:rPr>
              <a:t>, lacinia </a:t>
            </a:r>
            <a:r>
              <a:rPr lang="en-AU" sz="2667" dirty="0" err="1">
                <a:latin typeface="+mj-lt"/>
              </a:rPr>
              <a:t>scelerisque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urna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Donec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vulputate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urna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quis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mollis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ultrices</a:t>
            </a:r>
            <a:r>
              <a:rPr lang="en-AU" sz="2667" dirty="0">
                <a:latin typeface="+mj-lt"/>
              </a:rPr>
              <a:t>. </a:t>
            </a:r>
            <a:r>
              <a:rPr lang="en-AU" sz="2667" dirty="0" err="1">
                <a:latin typeface="+mj-lt"/>
              </a:rPr>
              <a:t>Sed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placerat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accumsan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erat</a:t>
            </a:r>
            <a:r>
              <a:rPr lang="en-AU" sz="2667" dirty="0">
                <a:latin typeface="+mj-lt"/>
              </a:rPr>
              <a:t> in pulvinar. </a:t>
            </a:r>
            <a:r>
              <a:rPr lang="en-AU" sz="2667" dirty="0" err="1">
                <a:latin typeface="+mj-lt"/>
              </a:rPr>
              <a:t>Pellentesque</a:t>
            </a:r>
            <a:r>
              <a:rPr lang="en-AU" sz="2667" dirty="0">
                <a:latin typeface="+mj-lt"/>
              </a:rPr>
              <a:t> lacinia </a:t>
            </a:r>
            <a:r>
              <a:rPr lang="en-AU" sz="2667" dirty="0" err="1">
                <a:latin typeface="+mj-lt"/>
              </a:rPr>
              <a:t>venenatis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nibh</a:t>
            </a:r>
            <a:r>
              <a:rPr lang="en-AU" sz="2667" dirty="0">
                <a:latin typeface="+mj-lt"/>
              </a:rPr>
              <a:t>, in </a:t>
            </a:r>
            <a:r>
              <a:rPr lang="en-AU" sz="2667" dirty="0" err="1">
                <a:latin typeface="+mj-lt"/>
              </a:rPr>
              <a:t>dapibus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augue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elementum</a:t>
            </a:r>
            <a:r>
              <a:rPr lang="en-AU" sz="2667" dirty="0">
                <a:latin typeface="+mj-lt"/>
              </a:rPr>
              <a:t> </a:t>
            </a:r>
            <a:r>
              <a:rPr lang="en-AU" sz="2667" dirty="0" err="1">
                <a:latin typeface="+mj-lt"/>
              </a:rPr>
              <a:t>malesuada</a:t>
            </a:r>
            <a:r>
              <a:rPr lang="en-AU" sz="2667" dirty="0">
                <a:latin typeface="+mj-lt"/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D55314-6A93-4F26-9BD8-E61A6F93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4958" y="6450958"/>
            <a:ext cx="14128148" cy="9265485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33835" tIns="333835" rIns="333835" bIns="333835"/>
          <a:lstStyle/>
          <a:p>
            <a:pPr defTabSz="846414" eaLnBrk="0" hangingPunct="0">
              <a:spcBef>
                <a:spcPct val="50000"/>
              </a:spcBef>
            </a:pPr>
            <a:r>
              <a:rPr lang="en-US" sz="4890" b="1" cap="all" dirty="0">
                <a:solidFill>
                  <a:schemeClr val="bg1"/>
                </a:solidFill>
              </a:rPr>
              <a:t>Conclusion</a:t>
            </a:r>
          </a:p>
          <a:p>
            <a:pPr defTabSz="846414">
              <a:spcBef>
                <a:spcPct val="50000"/>
              </a:spcBef>
            </a:pPr>
            <a:r>
              <a:rPr lang="en-AU" sz="2667" b="1" dirty="0">
                <a:solidFill>
                  <a:srgbClr val="E6007E"/>
                </a:solidFill>
                <a:cs typeface="Arial" charset="0"/>
              </a:rPr>
              <a:t>MERCI DE REDIGER VOTRE CONCLUSION SOUS FORME DE POINTS ESSENTIELS</a:t>
            </a:r>
            <a:r>
              <a:rPr lang="en-AU" sz="2667" dirty="0">
                <a:solidFill>
                  <a:srgbClr val="E6007E"/>
                </a:solidFill>
                <a:cs typeface="Arial" charset="0"/>
              </a:rPr>
              <a:t>.</a:t>
            </a:r>
            <a:r>
              <a:rPr lang="en-AU" sz="2667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Nullam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vulputate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sapien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nibh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imperdiet</a:t>
            </a:r>
            <a:r>
              <a:rPr lang="en-AU" sz="2667" dirty="0">
                <a:cs typeface="Arial" charset="0"/>
              </a:rPr>
              <a:t>, id </a:t>
            </a:r>
            <a:r>
              <a:rPr lang="en-AU" sz="2667" dirty="0" err="1">
                <a:cs typeface="Arial" charset="0"/>
              </a:rPr>
              <a:t>sodales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sem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convallis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Duis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et ante </a:t>
            </a:r>
            <a:r>
              <a:rPr lang="en-AU" sz="2667" dirty="0" err="1">
                <a:cs typeface="Arial" charset="0"/>
              </a:rPr>
              <a:t>eget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lobortis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Quisque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hendrerit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tellus</a:t>
            </a:r>
            <a:r>
              <a:rPr lang="en-AU" sz="2667" dirty="0">
                <a:cs typeface="Arial" charset="0"/>
              </a:rPr>
              <a:t> a </a:t>
            </a:r>
            <a:r>
              <a:rPr lang="en-AU" sz="2667" dirty="0" err="1">
                <a:cs typeface="Arial" charset="0"/>
              </a:rPr>
              <a:t>ipsum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maximus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sollicitudin</a:t>
            </a:r>
            <a:r>
              <a:rPr lang="en-AU" sz="2667" dirty="0">
                <a:cs typeface="Arial" charset="0"/>
              </a:rPr>
              <a:t>. In </a:t>
            </a:r>
            <a:r>
              <a:rPr lang="en-AU" sz="2667" dirty="0" err="1">
                <a:cs typeface="Arial" charset="0"/>
              </a:rPr>
              <a:t>hac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habitasse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platea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dictumst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Nullam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felis</a:t>
            </a:r>
            <a:r>
              <a:rPr lang="en-AU" sz="2667" dirty="0">
                <a:cs typeface="Arial" charset="0"/>
              </a:rPr>
              <a:t> ex, </a:t>
            </a:r>
            <a:r>
              <a:rPr lang="en-AU" sz="2667" dirty="0" err="1">
                <a:cs typeface="Arial" charset="0"/>
              </a:rPr>
              <a:t>placerat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nec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 vitae, </a:t>
            </a:r>
            <a:r>
              <a:rPr lang="en-AU" sz="2667" dirty="0" err="1">
                <a:cs typeface="Arial" charset="0"/>
              </a:rPr>
              <a:t>scelerisque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facilisis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tellus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at </a:t>
            </a:r>
            <a:r>
              <a:rPr lang="en-AU" sz="2667" dirty="0" err="1">
                <a:cs typeface="Arial" charset="0"/>
              </a:rPr>
              <a:t>vestibulum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augue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Vestibulum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elit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scelerisque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metus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aliquet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iaculis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nibh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ut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egestas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malesuada</a:t>
            </a:r>
            <a:r>
              <a:rPr lang="en-AU" sz="2667" dirty="0">
                <a:cs typeface="Arial" charset="0"/>
              </a:rPr>
              <a:t>..</a:t>
            </a:r>
          </a:p>
          <a:p>
            <a:pPr defTabSz="846414">
              <a:spcBef>
                <a:spcPct val="50000"/>
              </a:spcBef>
            </a:pPr>
            <a:r>
              <a:rPr lang="en-AU" sz="2667" dirty="0" err="1">
                <a:cs typeface="Arial" charset="0"/>
              </a:rPr>
              <a:t>Sed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sagittis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justo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sed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finibus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turpis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placerat</a:t>
            </a:r>
            <a:r>
              <a:rPr lang="en-AU" sz="2667" dirty="0">
                <a:cs typeface="Arial" charset="0"/>
              </a:rPr>
              <a:t> vitae. </a:t>
            </a:r>
            <a:r>
              <a:rPr lang="en-AU" sz="2667" dirty="0" err="1">
                <a:cs typeface="Arial" charset="0"/>
              </a:rPr>
              <a:t>Pellentesque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egestas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sem</a:t>
            </a:r>
            <a:r>
              <a:rPr lang="en-AU" sz="2667" dirty="0">
                <a:cs typeface="Arial" charset="0"/>
              </a:rPr>
              <a:t> maximus </a:t>
            </a:r>
            <a:r>
              <a:rPr lang="en-AU" sz="2667" dirty="0" err="1">
                <a:cs typeface="Arial" charset="0"/>
              </a:rPr>
              <a:t>mattis</a:t>
            </a:r>
            <a:r>
              <a:rPr lang="en-AU" sz="2667" dirty="0">
                <a:cs typeface="Arial" charset="0"/>
              </a:rPr>
              <a:t>. Lorem ipsum </a:t>
            </a:r>
            <a:r>
              <a:rPr lang="en-AU" sz="2667" dirty="0" err="1">
                <a:cs typeface="Arial" charset="0"/>
              </a:rPr>
              <a:t>dolor</a:t>
            </a:r>
            <a:r>
              <a:rPr lang="en-AU" sz="2667" dirty="0">
                <a:cs typeface="Arial" charset="0"/>
              </a:rPr>
              <a:t> sit </a:t>
            </a:r>
            <a:r>
              <a:rPr lang="en-AU" sz="2667" dirty="0" err="1">
                <a:cs typeface="Arial" charset="0"/>
              </a:rPr>
              <a:t>amet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consectetur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adipiscing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elit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Donec</a:t>
            </a:r>
            <a:r>
              <a:rPr lang="en-AU" sz="2667" dirty="0">
                <a:cs typeface="Arial" charset="0"/>
              </a:rPr>
              <a:t> maximus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, at gravida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varius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Nullam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neque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justo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lobortis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iaculis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ut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aliquam</a:t>
            </a:r>
            <a:r>
              <a:rPr lang="en-AU" sz="2667" dirty="0">
                <a:cs typeface="Arial" charset="0"/>
              </a:rPr>
              <a:t> in ligula. </a:t>
            </a:r>
            <a:r>
              <a:rPr lang="en-AU" sz="2667" dirty="0" err="1">
                <a:cs typeface="Arial" charset="0"/>
              </a:rPr>
              <a:t>Donec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hendrerit</a:t>
            </a:r>
            <a:r>
              <a:rPr lang="en-AU" sz="2667" dirty="0">
                <a:cs typeface="Arial" charset="0"/>
              </a:rPr>
              <a:t> nisi a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congue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Curabitur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commodo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turpis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placerat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urna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sollicitudin</a:t>
            </a:r>
            <a:r>
              <a:rPr lang="en-AU" sz="2667" dirty="0">
                <a:cs typeface="Arial" charset="0"/>
              </a:rPr>
              <a:t>, et </a:t>
            </a:r>
            <a:r>
              <a:rPr lang="en-AU" sz="2667" dirty="0" err="1">
                <a:cs typeface="Arial" charset="0"/>
              </a:rPr>
              <a:t>malesuada</a:t>
            </a:r>
            <a:r>
              <a:rPr lang="en-AU" sz="2667" dirty="0">
                <a:cs typeface="Arial" charset="0"/>
              </a:rPr>
              <a:t> lorem </a:t>
            </a:r>
            <a:r>
              <a:rPr lang="en-AU" sz="2667" dirty="0" err="1">
                <a:cs typeface="Arial" charset="0"/>
              </a:rPr>
              <a:t>pellentesque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Mauris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nibh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felis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molestie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posuere</a:t>
            </a:r>
            <a:r>
              <a:rPr lang="en-AU" sz="2667" dirty="0">
                <a:cs typeface="Arial" charset="0"/>
              </a:rPr>
              <a:t> pharetra a, </a:t>
            </a:r>
            <a:r>
              <a:rPr lang="en-AU" sz="2667" dirty="0" err="1">
                <a:cs typeface="Arial" charset="0"/>
              </a:rPr>
              <a:t>tempor</a:t>
            </a:r>
            <a:r>
              <a:rPr lang="en-AU" sz="2667" dirty="0">
                <a:cs typeface="Arial" charset="0"/>
              </a:rPr>
              <a:t> in nisi.</a:t>
            </a:r>
          </a:p>
          <a:p>
            <a:pPr defTabSz="846414">
              <a:spcBef>
                <a:spcPct val="50000"/>
              </a:spcBef>
            </a:pP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velit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fringilla</a:t>
            </a:r>
            <a:r>
              <a:rPr lang="en-AU" sz="2667" dirty="0">
                <a:cs typeface="Arial" charset="0"/>
              </a:rPr>
              <a:t>, semper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viverra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consequat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nunc</a:t>
            </a:r>
            <a:r>
              <a:rPr lang="en-AU" sz="2667" dirty="0">
                <a:cs typeface="Arial" charset="0"/>
              </a:rPr>
              <a:t>. Vestibulum </a:t>
            </a:r>
            <a:r>
              <a:rPr lang="en-AU" sz="2667" dirty="0" err="1">
                <a:cs typeface="Arial" charset="0"/>
              </a:rPr>
              <a:t>lectus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sapien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laoreet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sed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odio</a:t>
            </a:r>
            <a:r>
              <a:rPr lang="en-AU" sz="2667" dirty="0">
                <a:cs typeface="Arial" charset="0"/>
              </a:rPr>
              <a:t> non, </a:t>
            </a:r>
            <a:r>
              <a:rPr lang="en-AU" sz="2667" dirty="0" err="1">
                <a:cs typeface="Arial" charset="0"/>
              </a:rPr>
              <a:t>tempor</a:t>
            </a:r>
            <a:r>
              <a:rPr lang="en-AU" sz="2667" dirty="0">
                <a:cs typeface="Arial" charset="0"/>
              </a:rPr>
              <a:t> maximus </a:t>
            </a:r>
            <a:r>
              <a:rPr lang="en-AU" sz="2667" dirty="0" err="1">
                <a:cs typeface="Arial" charset="0"/>
              </a:rPr>
              <a:t>nunc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Curabitur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sagittis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consectetur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eros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ut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ullamcorper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neque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blandit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quis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auctor</a:t>
            </a:r>
            <a:r>
              <a:rPr lang="en-AU" sz="2667" dirty="0">
                <a:cs typeface="Arial" charset="0"/>
              </a:rPr>
              <a:t> ex. Nunc porta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nisl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sed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sagittis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Aliquam</a:t>
            </a:r>
            <a:r>
              <a:rPr lang="en-AU" sz="2667" dirty="0">
                <a:cs typeface="Arial" charset="0"/>
              </a:rPr>
              <a:t> non </a:t>
            </a:r>
            <a:r>
              <a:rPr lang="en-AU" sz="2667" dirty="0" err="1">
                <a:cs typeface="Arial" charset="0"/>
              </a:rPr>
              <a:t>arcu</a:t>
            </a:r>
            <a:r>
              <a:rPr lang="en-AU" sz="2667" dirty="0">
                <a:cs typeface="Arial" charset="0"/>
              </a:rPr>
              <a:t> est. </a:t>
            </a:r>
            <a:r>
              <a:rPr lang="en-AU" sz="2667" dirty="0" err="1">
                <a:cs typeface="Arial" charset="0"/>
              </a:rPr>
              <a:t>Mauris</a:t>
            </a:r>
            <a:r>
              <a:rPr lang="en-AU" sz="2667" dirty="0">
                <a:cs typeface="Arial" charset="0"/>
              </a:rPr>
              <a:t> mi </a:t>
            </a:r>
            <a:r>
              <a:rPr lang="en-AU" sz="2667" dirty="0" err="1">
                <a:cs typeface="Arial" charset="0"/>
              </a:rPr>
              <a:t>sapien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consectetur</a:t>
            </a:r>
            <a:r>
              <a:rPr lang="en-AU" sz="2667" dirty="0">
                <a:cs typeface="Arial" charset="0"/>
              </a:rPr>
              <a:t> a </a:t>
            </a:r>
            <a:r>
              <a:rPr lang="en-AU" sz="2667" dirty="0" err="1">
                <a:cs typeface="Arial" charset="0"/>
              </a:rPr>
              <a:t>egestas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egestas</a:t>
            </a:r>
            <a:r>
              <a:rPr lang="en-AU" sz="2667" dirty="0">
                <a:cs typeface="Arial" charset="0"/>
              </a:rPr>
              <a:t>, convallis </a:t>
            </a:r>
            <a:r>
              <a:rPr lang="en-AU" sz="2667" dirty="0" err="1">
                <a:cs typeface="Arial" charset="0"/>
              </a:rPr>
              <a:t>hendrerit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eros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vel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efficitur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dolor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Aenean</a:t>
            </a:r>
            <a:r>
              <a:rPr lang="en-AU" sz="2667" dirty="0">
                <a:cs typeface="Arial" charset="0"/>
              </a:rPr>
              <a:t> sit </a:t>
            </a:r>
            <a:r>
              <a:rPr lang="en-AU" sz="2667" dirty="0" err="1">
                <a:cs typeface="Arial" charset="0"/>
              </a:rPr>
              <a:t>amet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dignissim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odio</a:t>
            </a:r>
            <a:r>
              <a:rPr lang="en-AU" sz="2667" dirty="0">
                <a:cs typeface="Arial" charset="0"/>
              </a:rPr>
              <a:t>. </a:t>
            </a:r>
            <a:endParaRPr lang="en-US" sz="3550" b="1" dirty="0">
              <a:cs typeface="Arial" charset="0"/>
            </a:endParaRP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6823AA27-0EA3-48EA-A150-8414E09A9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8588" y="22352643"/>
            <a:ext cx="14123961" cy="5464584"/>
          </a:xfrm>
          <a:prstGeom prst="rect">
            <a:avLst/>
          </a:prstGeom>
          <a:solidFill>
            <a:schemeClr val="bg1">
              <a:lumMod val="75000"/>
              <a:alpha val="1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33835" tIns="333835" rIns="333835" bIns="333835"/>
          <a:lstStyle/>
          <a:p>
            <a:pPr defTabSz="846414" eaLnBrk="0" hangingPunct="0">
              <a:spcBef>
                <a:spcPct val="50000"/>
              </a:spcBef>
            </a:pPr>
            <a:r>
              <a:rPr lang="en-US" sz="4890" b="1" cap="all" dirty="0">
                <a:solidFill>
                  <a:schemeClr val="bg1"/>
                </a:solidFill>
              </a:rPr>
              <a:t>References</a:t>
            </a:r>
            <a:endParaRPr lang="en-AU" sz="2667" i="1" dirty="0">
              <a:cs typeface="Arial" charset="0"/>
            </a:endParaRPr>
          </a:p>
          <a:p>
            <a:pPr marL="457257" indent="-457257">
              <a:buFont typeface="+mj-lt"/>
              <a:buAutoNum type="arabicPeriod"/>
            </a:pPr>
            <a:r>
              <a:rPr lang="en-AU" sz="2667" i="1" dirty="0">
                <a:cs typeface="Arial" charset="0"/>
              </a:rPr>
              <a:t>Lorem ipsum </a:t>
            </a:r>
            <a:r>
              <a:rPr lang="en-AU" sz="2667" i="1" dirty="0" err="1">
                <a:cs typeface="Arial" charset="0"/>
              </a:rPr>
              <a:t>dolor</a:t>
            </a:r>
            <a:r>
              <a:rPr lang="en-AU" sz="2667" i="1" dirty="0">
                <a:cs typeface="Arial" charset="0"/>
              </a:rPr>
              <a:t> sit </a:t>
            </a:r>
            <a:r>
              <a:rPr lang="en-AU" sz="2667" i="1" dirty="0" err="1">
                <a:cs typeface="Arial" charset="0"/>
              </a:rPr>
              <a:t>amet</a:t>
            </a:r>
            <a:r>
              <a:rPr lang="en-AU" sz="2667" i="1" dirty="0">
                <a:cs typeface="Arial" charset="0"/>
              </a:rPr>
              <a:t>, </a:t>
            </a:r>
            <a:r>
              <a:rPr lang="en-AU" sz="2667" i="1" dirty="0" err="1">
                <a:cs typeface="Arial" charset="0"/>
              </a:rPr>
              <a:t>consectetur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adipiscing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elit</a:t>
            </a:r>
            <a:r>
              <a:rPr lang="en-AU" sz="2667" i="1" dirty="0">
                <a:cs typeface="Arial" charset="0"/>
              </a:rPr>
              <a:t>. </a:t>
            </a:r>
            <a:r>
              <a:rPr lang="en-AU" sz="2667" i="1" dirty="0" err="1">
                <a:cs typeface="Arial" charset="0"/>
              </a:rPr>
              <a:t>Nullam</a:t>
            </a:r>
            <a:r>
              <a:rPr lang="en-AU" sz="2667" i="1" dirty="0">
                <a:cs typeface="Arial" charset="0"/>
              </a:rPr>
              <a:t> cursus </a:t>
            </a:r>
            <a:r>
              <a:rPr lang="en-AU" sz="2667" i="1" dirty="0" err="1">
                <a:cs typeface="Arial" charset="0"/>
              </a:rPr>
              <a:t>feugiat</a:t>
            </a:r>
            <a:r>
              <a:rPr lang="en-AU" sz="2667" i="1" dirty="0">
                <a:cs typeface="Arial" charset="0"/>
              </a:rPr>
              <a:t> ante. Ut </a:t>
            </a:r>
            <a:r>
              <a:rPr lang="en-AU" sz="2667" i="1" dirty="0" err="1">
                <a:cs typeface="Arial" charset="0"/>
              </a:rPr>
              <a:t>vehicula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nibh</a:t>
            </a:r>
            <a:r>
              <a:rPr lang="en-AU" sz="2667" i="1" dirty="0">
                <a:cs typeface="Arial" charset="0"/>
              </a:rPr>
              <a:t> dui, </a:t>
            </a:r>
            <a:r>
              <a:rPr lang="en-AU" sz="2667" i="1" dirty="0" err="1">
                <a:cs typeface="Arial" charset="0"/>
              </a:rPr>
              <a:t>quis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auctor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diam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vehicula</a:t>
            </a:r>
            <a:r>
              <a:rPr lang="en-AU" sz="2667" i="1" dirty="0">
                <a:cs typeface="Arial" charset="0"/>
              </a:rPr>
              <a:t> et. </a:t>
            </a:r>
          </a:p>
          <a:p>
            <a:pPr marL="457257" indent="-457257">
              <a:buFont typeface="+mj-lt"/>
              <a:buAutoNum type="arabicPeriod"/>
            </a:pPr>
            <a:r>
              <a:rPr lang="en-AU" sz="2667" i="1" dirty="0">
                <a:cs typeface="Arial" charset="0"/>
              </a:rPr>
              <a:t>Morbi id ex </a:t>
            </a:r>
            <a:r>
              <a:rPr lang="en-AU" sz="2667" i="1" dirty="0" err="1">
                <a:cs typeface="Arial" charset="0"/>
              </a:rPr>
              <a:t>vel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quam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accumsan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accumsan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eget</a:t>
            </a:r>
            <a:r>
              <a:rPr lang="en-AU" sz="2667" i="1" dirty="0">
                <a:cs typeface="Arial" charset="0"/>
              </a:rPr>
              <a:t> at </a:t>
            </a:r>
            <a:r>
              <a:rPr lang="en-AU" sz="2667" i="1" dirty="0" err="1">
                <a:cs typeface="Arial" charset="0"/>
              </a:rPr>
              <a:t>nibh</a:t>
            </a:r>
            <a:r>
              <a:rPr lang="en-AU" sz="2667" i="1" dirty="0">
                <a:cs typeface="Arial" charset="0"/>
              </a:rPr>
              <a:t>. </a:t>
            </a:r>
            <a:r>
              <a:rPr lang="en-AU" sz="2667" i="1" dirty="0" err="1">
                <a:cs typeface="Arial" charset="0"/>
              </a:rPr>
              <a:t>Nulla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purus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erat</a:t>
            </a:r>
            <a:r>
              <a:rPr lang="en-AU" sz="2667" i="1" dirty="0">
                <a:cs typeface="Arial" charset="0"/>
              </a:rPr>
              <a:t>, </a:t>
            </a:r>
            <a:r>
              <a:rPr lang="en-AU" sz="2667" i="1" dirty="0" err="1">
                <a:cs typeface="Arial" charset="0"/>
              </a:rPr>
              <a:t>ornare</a:t>
            </a:r>
            <a:r>
              <a:rPr lang="en-AU" sz="2667" i="1" dirty="0">
                <a:cs typeface="Arial" charset="0"/>
              </a:rPr>
              <a:t> et lorem non, </a:t>
            </a:r>
            <a:r>
              <a:rPr lang="en-AU" sz="2667" i="1" dirty="0" err="1">
                <a:cs typeface="Arial" charset="0"/>
              </a:rPr>
              <a:t>pretium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consectetur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leo</a:t>
            </a:r>
            <a:r>
              <a:rPr lang="en-AU" sz="2667" i="1" dirty="0">
                <a:cs typeface="Arial" charset="0"/>
              </a:rPr>
              <a:t>. </a:t>
            </a:r>
          </a:p>
          <a:p>
            <a:pPr marL="457257" indent="-457257">
              <a:buFont typeface="+mj-lt"/>
              <a:buAutoNum type="arabicPeriod"/>
            </a:pPr>
            <a:r>
              <a:rPr lang="en-AU" sz="2667" i="1" dirty="0" err="1">
                <a:cs typeface="Arial" charset="0"/>
              </a:rPr>
              <a:t>Nulla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volutpat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purus</a:t>
            </a:r>
            <a:r>
              <a:rPr lang="en-AU" sz="2667" i="1" dirty="0">
                <a:cs typeface="Arial" charset="0"/>
              </a:rPr>
              <a:t> id </a:t>
            </a:r>
            <a:r>
              <a:rPr lang="en-AU" sz="2667" i="1" dirty="0" err="1">
                <a:cs typeface="Arial" charset="0"/>
              </a:rPr>
              <a:t>tincidunt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elementum</a:t>
            </a:r>
            <a:r>
              <a:rPr lang="en-AU" sz="2667" i="1" dirty="0">
                <a:cs typeface="Arial" charset="0"/>
              </a:rPr>
              <a:t>. </a:t>
            </a:r>
          </a:p>
          <a:p>
            <a:pPr marL="457257" indent="-457257">
              <a:buFont typeface="+mj-lt"/>
              <a:buAutoNum type="arabicPeriod"/>
            </a:pPr>
            <a:r>
              <a:rPr lang="en-AU" sz="2667" i="1" dirty="0" err="1">
                <a:cs typeface="Arial" charset="0"/>
              </a:rPr>
              <a:t>Sed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quam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orci</a:t>
            </a:r>
            <a:r>
              <a:rPr lang="en-AU" sz="2667" i="1" dirty="0">
                <a:cs typeface="Arial" charset="0"/>
              </a:rPr>
              <a:t>, </a:t>
            </a:r>
            <a:r>
              <a:rPr lang="en-AU" sz="2667" i="1" dirty="0" err="1">
                <a:cs typeface="Arial" charset="0"/>
              </a:rPr>
              <a:t>placerat</a:t>
            </a:r>
            <a:r>
              <a:rPr lang="en-AU" sz="2667" i="1" dirty="0">
                <a:cs typeface="Arial" charset="0"/>
              </a:rPr>
              <a:t> sit </a:t>
            </a:r>
            <a:r>
              <a:rPr lang="en-AU" sz="2667" i="1" dirty="0" err="1">
                <a:cs typeface="Arial" charset="0"/>
              </a:rPr>
              <a:t>amet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lobortis</a:t>
            </a:r>
            <a:r>
              <a:rPr lang="en-AU" sz="2667" i="1" dirty="0">
                <a:cs typeface="Arial" charset="0"/>
              </a:rPr>
              <a:t> et, </a:t>
            </a:r>
            <a:r>
              <a:rPr lang="en-AU" sz="2667" i="1" dirty="0" err="1">
                <a:cs typeface="Arial" charset="0"/>
              </a:rPr>
              <a:t>porttitor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ut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dolor</a:t>
            </a:r>
            <a:r>
              <a:rPr lang="en-AU" sz="2667" i="1" dirty="0">
                <a:cs typeface="Arial" charset="0"/>
              </a:rPr>
              <a:t>. </a:t>
            </a:r>
            <a:r>
              <a:rPr lang="en-AU" sz="2667" i="1" dirty="0" err="1">
                <a:cs typeface="Arial" charset="0"/>
              </a:rPr>
              <a:t>Praesent</a:t>
            </a:r>
            <a:r>
              <a:rPr lang="en-AU" sz="2667" i="1" dirty="0">
                <a:cs typeface="Arial" charset="0"/>
              </a:rPr>
              <a:t> sit </a:t>
            </a:r>
            <a:r>
              <a:rPr lang="en-AU" sz="2667" i="1" dirty="0" err="1">
                <a:cs typeface="Arial" charset="0"/>
              </a:rPr>
              <a:t>amet</a:t>
            </a:r>
            <a:r>
              <a:rPr lang="en-AU" sz="2667" i="1" dirty="0">
                <a:cs typeface="Arial" charset="0"/>
              </a:rPr>
              <a:t> mi </a:t>
            </a:r>
            <a:r>
              <a:rPr lang="en-AU" sz="2667" i="1" dirty="0" err="1">
                <a:cs typeface="Arial" charset="0"/>
              </a:rPr>
              <a:t>venenatis</a:t>
            </a:r>
            <a:r>
              <a:rPr lang="en-AU" sz="2667" i="1" dirty="0">
                <a:cs typeface="Arial" charset="0"/>
              </a:rPr>
              <a:t>, </a:t>
            </a:r>
            <a:r>
              <a:rPr lang="en-AU" sz="2667" i="1" dirty="0" err="1">
                <a:cs typeface="Arial" charset="0"/>
              </a:rPr>
              <a:t>vehicula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enim</a:t>
            </a:r>
            <a:r>
              <a:rPr lang="en-AU" sz="2667" i="1" dirty="0">
                <a:cs typeface="Arial" charset="0"/>
              </a:rPr>
              <a:t> et, </a:t>
            </a:r>
            <a:r>
              <a:rPr lang="en-AU" sz="2667" i="1" dirty="0" err="1">
                <a:cs typeface="Arial" charset="0"/>
              </a:rPr>
              <a:t>auctor</a:t>
            </a:r>
            <a:r>
              <a:rPr lang="en-AU" sz="2667" i="1" dirty="0">
                <a:cs typeface="Arial" charset="0"/>
              </a:rPr>
              <a:t> ex. </a:t>
            </a:r>
          </a:p>
          <a:p>
            <a:pPr marL="457257" indent="-457257">
              <a:buFont typeface="+mj-lt"/>
              <a:buAutoNum type="arabicPeriod"/>
            </a:pPr>
            <a:r>
              <a:rPr lang="en-AU" sz="2667" i="1" dirty="0" err="1">
                <a:cs typeface="Arial" charset="0"/>
              </a:rPr>
              <a:t>Curabitur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euismod</a:t>
            </a:r>
            <a:r>
              <a:rPr lang="en-AU" sz="2667" i="1" dirty="0">
                <a:cs typeface="Arial" charset="0"/>
              </a:rPr>
              <a:t> libero in </a:t>
            </a:r>
            <a:r>
              <a:rPr lang="en-AU" sz="2667" i="1" dirty="0" err="1">
                <a:cs typeface="Arial" charset="0"/>
              </a:rPr>
              <a:t>rhoncus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fringilla</a:t>
            </a:r>
            <a:r>
              <a:rPr lang="en-AU" sz="2667" i="1" dirty="0">
                <a:cs typeface="Arial" charset="0"/>
              </a:rPr>
              <a:t>. </a:t>
            </a:r>
            <a:r>
              <a:rPr lang="en-AU" sz="2667" i="1" dirty="0" err="1">
                <a:cs typeface="Arial" charset="0"/>
              </a:rPr>
              <a:t>Sed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tincidunt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metus</a:t>
            </a:r>
            <a:r>
              <a:rPr lang="en-AU" sz="2667" i="1" dirty="0">
                <a:cs typeface="Arial" charset="0"/>
              </a:rPr>
              <a:t> ac </a:t>
            </a:r>
            <a:r>
              <a:rPr lang="en-AU" sz="2667" i="1" dirty="0" err="1">
                <a:cs typeface="Arial" charset="0"/>
              </a:rPr>
              <a:t>velit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facilisis</a:t>
            </a:r>
            <a:r>
              <a:rPr lang="en-AU" sz="2667" i="1" dirty="0">
                <a:cs typeface="Arial" charset="0"/>
              </a:rPr>
              <a:t>, id pulvinar </a:t>
            </a:r>
            <a:r>
              <a:rPr lang="en-AU" sz="2667" i="1" dirty="0" err="1">
                <a:cs typeface="Arial" charset="0"/>
              </a:rPr>
              <a:t>sem</a:t>
            </a:r>
            <a:r>
              <a:rPr lang="en-AU" sz="2667" i="1" dirty="0">
                <a:cs typeface="Arial" charset="0"/>
              </a:rPr>
              <a:t> </a:t>
            </a:r>
            <a:r>
              <a:rPr lang="en-AU" sz="2667" i="1" dirty="0" err="1">
                <a:cs typeface="Arial" charset="0"/>
              </a:rPr>
              <a:t>ultricies</a:t>
            </a:r>
            <a:r>
              <a:rPr lang="en-AU" sz="2667" i="1" dirty="0">
                <a:cs typeface="Arial" charset="0"/>
              </a:rPr>
              <a:t>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A5EE9D-FC31-4E50-AD10-4688FE62A7F1}"/>
              </a:ext>
            </a:extLst>
          </p:cNvPr>
          <p:cNvSpPr/>
          <p:nvPr/>
        </p:nvSpPr>
        <p:spPr>
          <a:xfrm>
            <a:off x="35668590" y="16480938"/>
            <a:ext cx="14123960" cy="544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ACB34CC5-5540-45BA-B496-40AFD0264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8588" y="16081755"/>
            <a:ext cx="14123961" cy="4038002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333835" tIns="333835" rIns="333835" bIns="333835"/>
          <a:lstStyle/>
          <a:p>
            <a:pPr defTabSz="846414" eaLnBrk="0" hangingPunct="0">
              <a:spcBef>
                <a:spcPct val="50000"/>
              </a:spcBef>
            </a:pPr>
            <a:r>
              <a:rPr lang="fr-FR" sz="4890" b="1" dirty="0">
                <a:solidFill>
                  <a:schemeClr val="bg1"/>
                </a:solidFill>
              </a:rPr>
              <a:t>RÉSUMÉ</a:t>
            </a:r>
          </a:p>
          <a:p>
            <a:pPr defTabSz="846414">
              <a:spcBef>
                <a:spcPct val="50000"/>
              </a:spcBef>
            </a:pPr>
            <a:r>
              <a:rPr lang="en-AU" sz="2667" dirty="0" err="1">
                <a:cs typeface="Arial" charset="0"/>
              </a:rPr>
              <a:t>Praesent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vehicula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aliquam</a:t>
            </a:r>
            <a:r>
              <a:rPr lang="en-AU" sz="2667" dirty="0">
                <a:cs typeface="Arial" charset="0"/>
              </a:rPr>
              <a:t> lacinia. Nam vestibulum </a:t>
            </a:r>
            <a:r>
              <a:rPr lang="en-AU" sz="2667" dirty="0" err="1">
                <a:cs typeface="Arial" charset="0"/>
              </a:rPr>
              <a:t>congue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arcu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quis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tristique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Nullam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vulputate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sapien</a:t>
            </a:r>
            <a:r>
              <a:rPr lang="en-AU" sz="2667" dirty="0">
                <a:cs typeface="Arial" charset="0"/>
              </a:rPr>
              <a:t> id </a:t>
            </a:r>
            <a:r>
              <a:rPr lang="en-AU" sz="2667" dirty="0" err="1">
                <a:cs typeface="Arial" charset="0"/>
              </a:rPr>
              <a:t>nibh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imperdiet</a:t>
            </a:r>
            <a:r>
              <a:rPr lang="en-AU" sz="2667" dirty="0">
                <a:cs typeface="Arial" charset="0"/>
              </a:rPr>
              <a:t>, id </a:t>
            </a:r>
            <a:r>
              <a:rPr lang="en-AU" sz="2667" dirty="0" err="1">
                <a:cs typeface="Arial" charset="0"/>
              </a:rPr>
              <a:t>sodales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sem</a:t>
            </a:r>
            <a:r>
              <a:rPr lang="en-AU" sz="2667" dirty="0">
                <a:cs typeface="Arial" charset="0"/>
              </a:rPr>
              <a:t> convallis. Duis </a:t>
            </a:r>
            <a:r>
              <a:rPr lang="en-AU" sz="2667" dirty="0" err="1">
                <a:cs typeface="Arial" charset="0"/>
              </a:rPr>
              <a:t>accumsan</a:t>
            </a:r>
            <a:r>
              <a:rPr lang="en-AU" sz="2667" dirty="0">
                <a:cs typeface="Arial" charset="0"/>
              </a:rPr>
              <a:t> et ante </a:t>
            </a:r>
            <a:r>
              <a:rPr lang="en-AU" sz="2667" dirty="0" err="1">
                <a:cs typeface="Arial" charset="0"/>
              </a:rPr>
              <a:t>eget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lobortis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Quisque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hendrerit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tellus</a:t>
            </a:r>
            <a:r>
              <a:rPr lang="en-AU" sz="2667" dirty="0">
                <a:cs typeface="Arial" charset="0"/>
              </a:rPr>
              <a:t> a ipsum maximus </a:t>
            </a:r>
            <a:r>
              <a:rPr lang="en-AU" sz="2667" dirty="0" err="1">
                <a:cs typeface="Arial" charset="0"/>
              </a:rPr>
              <a:t>sollicitudin</a:t>
            </a:r>
            <a:r>
              <a:rPr lang="en-AU" sz="2667" dirty="0">
                <a:cs typeface="Arial" charset="0"/>
              </a:rPr>
              <a:t>. In </a:t>
            </a:r>
            <a:r>
              <a:rPr lang="en-AU" sz="2667" dirty="0" err="1">
                <a:cs typeface="Arial" charset="0"/>
              </a:rPr>
              <a:t>hac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habitasse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platea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dictumst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Nullam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felis</a:t>
            </a:r>
            <a:r>
              <a:rPr lang="en-AU" sz="2667" dirty="0">
                <a:cs typeface="Arial" charset="0"/>
              </a:rPr>
              <a:t> ex, </a:t>
            </a:r>
            <a:r>
              <a:rPr lang="en-AU" sz="2667" dirty="0" err="1">
                <a:cs typeface="Arial" charset="0"/>
              </a:rPr>
              <a:t>placerat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nec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 vitae, </a:t>
            </a:r>
            <a:r>
              <a:rPr lang="en-AU" sz="2667" dirty="0" err="1">
                <a:cs typeface="Arial" charset="0"/>
              </a:rPr>
              <a:t>scelerisque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facilisis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tellus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at vestibulum </a:t>
            </a:r>
            <a:r>
              <a:rPr lang="en-AU" sz="2667" dirty="0" err="1">
                <a:cs typeface="Arial" charset="0"/>
              </a:rPr>
              <a:t>augue</a:t>
            </a:r>
            <a:r>
              <a:rPr lang="en-AU" sz="2667" dirty="0">
                <a:cs typeface="Arial" charset="0"/>
              </a:rPr>
              <a:t>. Vestibulum </a:t>
            </a:r>
            <a:r>
              <a:rPr lang="en-AU" sz="2667" dirty="0" err="1">
                <a:cs typeface="Arial" charset="0"/>
              </a:rPr>
              <a:t>nulla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elit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scelerisque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metus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, </a:t>
            </a:r>
            <a:r>
              <a:rPr lang="en-AU" sz="2667" dirty="0" err="1">
                <a:cs typeface="Arial" charset="0"/>
              </a:rPr>
              <a:t>aliquet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iaculis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nibh</a:t>
            </a:r>
            <a:r>
              <a:rPr lang="en-AU" sz="2667" dirty="0">
                <a:cs typeface="Arial" charset="0"/>
              </a:rPr>
              <a:t>. </a:t>
            </a:r>
            <a:r>
              <a:rPr lang="en-AU" sz="2667" dirty="0" err="1">
                <a:cs typeface="Arial" charset="0"/>
              </a:rPr>
              <a:t>Suspendisse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eu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ut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enim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egestas</a:t>
            </a:r>
            <a:r>
              <a:rPr lang="en-AU" sz="2667" dirty="0">
                <a:cs typeface="Arial" charset="0"/>
              </a:rPr>
              <a:t> </a:t>
            </a:r>
            <a:r>
              <a:rPr lang="en-AU" sz="2667" dirty="0" err="1">
                <a:cs typeface="Arial" charset="0"/>
              </a:rPr>
              <a:t>malesuada</a:t>
            </a:r>
            <a:r>
              <a:rPr lang="en-AU" sz="2667" dirty="0">
                <a:cs typeface="Arial" charset="0"/>
              </a:rPr>
              <a:t>.</a:t>
            </a: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BAB8CD62-A66F-4C5E-8735-FE9F24D4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8588" y="20485069"/>
            <a:ext cx="14123961" cy="1421418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lIns="333835" tIns="333835" rIns="333835" bIns="333835" anchor="ctr"/>
          <a:lstStyle/>
          <a:p>
            <a:pPr defTabSz="846414">
              <a:spcBef>
                <a:spcPct val="50000"/>
              </a:spcBef>
            </a:pPr>
            <a:r>
              <a:rPr lang="en-AU" sz="3200" b="1" dirty="0">
                <a:solidFill>
                  <a:srgbClr val="C00000"/>
                </a:solidFill>
                <a:cs typeface="Arial" charset="0"/>
              </a:rPr>
              <a:t>MOTS CLES : </a:t>
            </a:r>
            <a:r>
              <a:rPr lang="en-AU" sz="3200" b="1" dirty="0">
                <a:cs typeface="Arial" charset="0"/>
              </a:rPr>
              <a:t>VEHICULA - ALIQUAM - LACINIA - NAM - VESTIBULUM - MALESUADA - ALIQUET - IACULIS - NIBH</a:t>
            </a: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A02A1D50-8943-4725-BE36-F537598A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7305" y="3485058"/>
            <a:ext cx="35675200" cy="1760941"/>
          </a:xfrm>
          <a:prstGeom prst="rect">
            <a:avLst/>
          </a:prstGeom>
          <a:gradFill>
            <a:gsLst>
              <a:gs pos="0">
                <a:srgbClr val="EB967F"/>
              </a:gs>
              <a:gs pos="95000">
                <a:srgbClr val="EB967F">
                  <a:alpha val="0"/>
                </a:srgbClr>
              </a:gs>
            </a:gsLst>
            <a:lin ang="0" scaled="0"/>
          </a:gradFill>
          <a:ln>
            <a:noFill/>
          </a:ln>
          <a:effectLst/>
        </p:spPr>
        <p:txBody>
          <a:bodyPr lIns="382515" tIns="382515" rIns="382515" bIns="382515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643547">
              <a:spcBef>
                <a:spcPct val="20000"/>
              </a:spcBef>
            </a:pPr>
            <a:r>
              <a:rPr lang="fr-FR" sz="3112" b="1" dirty="0">
                <a:latin typeface="+mn-lt"/>
                <a:cs typeface="Times New Roman" panose="02020603050405020304" pitchFamily="18" charset="0"/>
              </a:rPr>
              <a:t>Nom, prénom et ville pour chaque auteur.</a:t>
            </a:r>
            <a:r>
              <a:rPr lang="en-AU" sz="3112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AU" sz="3112" dirty="0" err="1">
                <a:latin typeface="+mn-lt"/>
                <a:cs typeface="Times New Roman" panose="02020603050405020304" pitchFamily="18" charset="0"/>
              </a:rPr>
              <a:t>Merci</a:t>
            </a:r>
            <a:r>
              <a:rPr lang="en-AU" sz="3112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AU" sz="3112" dirty="0" err="1">
                <a:latin typeface="+mn-lt"/>
                <a:cs typeface="Times New Roman" panose="02020603050405020304" pitchFamily="18" charset="0"/>
              </a:rPr>
              <a:t>souligner</a:t>
            </a:r>
            <a:r>
              <a:rPr lang="en-AU" sz="3112" dirty="0">
                <a:latin typeface="+mn-lt"/>
                <a:cs typeface="Times New Roman" panose="02020603050405020304" pitchFamily="18" charset="0"/>
              </a:rPr>
              <a:t> le nom du </a:t>
            </a:r>
            <a:r>
              <a:rPr lang="en-AU" sz="3112" dirty="0" err="1">
                <a:latin typeface="+mn-lt"/>
                <a:cs typeface="Times New Roman" panose="02020603050405020304" pitchFamily="18" charset="0"/>
              </a:rPr>
              <a:t>présentateur</a:t>
            </a:r>
            <a:r>
              <a:rPr lang="en-AU" sz="3112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643547">
              <a:spcBef>
                <a:spcPct val="20000"/>
              </a:spcBef>
            </a:pPr>
            <a:r>
              <a:rPr lang="en-AU" sz="3112" b="1" dirty="0" err="1">
                <a:latin typeface="+mn-lt"/>
                <a:cs typeface="Times New Roman" panose="02020603050405020304" pitchFamily="18" charset="0"/>
              </a:rPr>
              <a:t>Adresse</a:t>
            </a:r>
            <a:r>
              <a:rPr lang="en-AU" sz="3112" b="1" dirty="0">
                <a:latin typeface="+mn-lt"/>
                <a:cs typeface="Times New Roman" panose="02020603050405020304" pitchFamily="18" charset="0"/>
              </a:rPr>
              <a:t> email contact </a:t>
            </a:r>
            <a:r>
              <a:rPr lang="en-AU" sz="3112" b="1" dirty="0" err="1">
                <a:latin typeface="+mn-lt"/>
                <a:cs typeface="Times New Roman" panose="02020603050405020304" pitchFamily="18" charset="0"/>
              </a:rPr>
              <a:t>obligatoire</a:t>
            </a:r>
            <a:r>
              <a:rPr lang="en-AU" sz="3112" b="1" dirty="0">
                <a:latin typeface="+mn-lt"/>
                <a:cs typeface="Times New Roman" panose="02020603050405020304" pitchFamily="18" charset="0"/>
              </a:rPr>
              <a:t>.</a:t>
            </a:r>
            <a:endParaRPr lang="fr-FR" sz="3112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A12918EE-1869-4783-815D-65B37A60B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7305" y="1283159"/>
            <a:ext cx="35435301" cy="2101466"/>
          </a:xfrm>
          <a:prstGeom prst="rect">
            <a:avLst/>
          </a:prstGeom>
          <a:gradFill>
            <a:gsLst>
              <a:gs pos="0">
                <a:srgbClr val="EB967F"/>
              </a:gs>
              <a:gs pos="95000">
                <a:srgbClr val="EB967F">
                  <a:alpha val="0"/>
                </a:srgbClr>
              </a:gs>
            </a:gsLst>
            <a:lin ang="0" scaled="0"/>
          </a:gradFill>
          <a:ln>
            <a:noFill/>
          </a:ln>
          <a:effectLst/>
        </p:spPr>
        <p:txBody>
          <a:bodyPr lIns="566737" tIns="566737" rIns="566737" bIns="566737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06451"/>
            <a:r>
              <a:rPr lang="en-GB" sz="9779" b="1" dirty="0">
                <a:latin typeface="Calibri"/>
                <a:cs typeface="Times New Roman" panose="02020603050405020304" pitchFamily="18" charset="0"/>
              </a:rPr>
              <a:t>Titre du </a:t>
            </a:r>
            <a:r>
              <a:rPr lang="en-GB" sz="9779" b="1" dirty="0" err="1">
                <a:latin typeface="Calibri"/>
                <a:cs typeface="Times New Roman" panose="02020603050405020304" pitchFamily="18" charset="0"/>
              </a:rPr>
              <a:t>ePoster</a:t>
            </a:r>
            <a:endParaRPr lang="en-AU" sz="4445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Text Box 40">
            <a:extLst>
              <a:ext uri="{FF2B5EF4-FFF2-40B4-BE49-F238E27FC236}">
                <a16:creationId xmlns:a16="http://schemas.microsoft.com/office/drawing/2014/main" id="{060EDDC6-C548-4436-A1BE-A063B9CAC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2318" y="639456"/>
            <a:ext cx="5657352" cy="543271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  <a:effectLst/>
        </p:spPr>
        <p:txBody>
          <a:bodyPr lIns="382515" tIns="382515" rIns="382515" bIns="38251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643547">
              <a:spcBef>
                <a:spcPct val="20000"/>
              </a:spcBef>
            </a:pPr>
            <a:r>
              <a:rPr lang="fr-FR" sz="3200" b="1" dirty="0"/>
              <a:t>N° de votre </a:t>
            </a:r>
            <a:r>
              <a:rPr lang="fr-FR" sz="3200" b="1" dirty="0" err="1"/>
              <a:t>ePoster</a:t>
            </a:r>
            <a:endParaRPr lang="en-AU" sz="21247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BBC8A76-9261-4620-AF81-EA4847F301BA}"/>
              </a:ext>
            </a:extLst>
          </p:cNvPr>
          <p:cNvSpPr txBox="1"/>
          <p:nvPr/>
        </p:nvSpPr>
        <p:spPr>
          <a:xfrm>
            <a:off x="45672606" y="2526023"/>
            <a:ext cx="4120500" cy="18980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 du service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3CD4D-DC88-4C50-A02C-E7A4B9729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3406" y="12861142"/>
            <a:ext cx="6020624" cy="4537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64359" tIns="232180" rIns="464359" bIns="232180" anchor="ctr"/>
          <a:lstStyle/>
          <a:p>
            <a:pPr algn="ctr"/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Image, </a:t>
            </a:r>
          </a:p>
          <a:p>
            <a:pPr algn="ctr"/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tableau </a:t>
            </a:r>
          </a:p>
          <a:p>
            <a:pPr algn="ctr"/>
            <a:r>
              <a:rPr lang="en-GB" sz="5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5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graphe</a:t>
            </a:r>
            <a:endParaRPr lang="en-GB" sz="58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12DDA880-8322-4F32-B0B2-8CDD11558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573" y="12861142"/>
            <a:ext cx="6304212" cy="4537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64359" tIns="232180" rIns="464359" bIns="232180" anchor="ctr"/>
          <a:lstStyle/>
          <a:p>
            <a:pPr algn="ctr"/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Image, </a:t>
            </a:r>
          </a:p>
          <a:p>
            <a:pPr algn="ctr"/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tableau </a:t>
            </a:r>
          </a:p>
          <a:p>
            <a:pPr algn="ctr"/>
            <a:r>
              <a:rPr lang="en-GB" sz="5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GB" sz="58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58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graphe</a:t>
            </a:r>
            <a:endParaRPr lang="en-GB" sz="58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75A1FFAD-995E-4C19-A3C9-19B528929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572" y="22751662"/>
            <a:ext cx="13442739" cy="4537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64359" tIns="232180" rIns="464359" bIns="232180" anchor="ctr"/>
          <a:lstStyle/>
          <a:p>
            <a:pPr algn="ctr"/>
            <a:r>
              <a:rPr lang="en-GB" sz="853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Image, tableau </a:t>
            </a:r>
          </a:p>
          <a:p>
            <a:pPr algn="ctr"/>
            <a:r>
              <a:rPr lang="en-GB" sz="8534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GB" sz="853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8534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graphe</a:t>
            </a:r>
            <a:endParaRPr lang="en-GB" sz="8534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32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1264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SIMON</dc:creator>
  <cp:lastModifiedBy>Bruno SIMON</cp:lastModifiedBy>
  <cp:revision>16</cp:revision>
  <dcterms:created xsi:type="dcterms:W3CDTF">2018-03-08T07:36:13Z</dcterms:created>
  <dcterms:modified xsi:type="dcterms:W3CDTF">2023-08-23T09:32:48Z</dcterms:modified>
</cp:coreProperties>
</file>